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4.xml" ContentType="application/vnd.openxmlformats-officedocument.themeOverrid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Override5.xml" ContentType="application/vnd.openxmlformats-officedocument.themeOverrid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Override6.xml" ContentType="application/vnd.openxmlformats-officedocument.themeOverrid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theme/themeOverride7.xml" ContentType="application/vnd.openxmlformats-officedocument.themeOverrid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Override8.xml" ContentType="application/vnd.openxmlformats-officedocument.themeOverrid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theme/themeOverride9.xml" ContentType="application/vnd.openxmlformats-officedocument.themeOverrid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theme/themeOverride10.xml" ContentType="application/vnd.openxmlformats-officedocument.themeOverrid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theme/themeOverride11.xml" ContentType="application/vnd.openxmlformats-officedocument.themeOverrid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theme/themeOverride12.xml" ContentType="application/vnd.openxmlformats-officedocument.themeOverrid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Lst>
  <p:notesMasterIdLst>
    <p:notesMasterId r:id="rId38"/>
  </p:notesMasterIdLst>
  <p:sldIdLst>
    <p:sldId id="258" r:id="rId14"/>
    <p:sldId id="280" r:id="rId15"/>
    <p:sldId id="261" r:id="rId16"/>
    <p:sldId id="260" r:id="rId17"/>
    <p:sldId id="263" r:id="rId18"/>
    <p:sldId id="264" r:id="rId19"/>
    <p:sldId id="265" r:id="rId20"/>
    <p:sldId id="266" r:id="rId21"/>
    <p:sldId id="283" r:id="rId22"/>
    <p:sldId id="267" r:id="rId23"/>
    <p:sldId id="269" r:id="rId24"/>
    <p:sldId id="268" r:id="rId25"/>
    <p:sldId id="270" r:id="rId26"/>
    <p:sldId id="271" r:id="rId27"/>
    <p:sldId id="273" r:id="rId28"/>
    <p:sldId id="281" r:id="rId29"/>
    <p:sldId id="282" r:id="rId30"/>
    <p:sldId id="284" r:id="rId31"/>
    <p:sldId id="285" r:id="rId32"/>
    <p:sldId id="274" r:id="rId33"/>
    <p:sldId id="277" r:id="rId34"/>
    <p:sldId id="278" r:id="rId35"/>
    <p:sldId id="279" r:id="rId36"/>
    <p:sldId id="276"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2" autoAdjust="0"/>
    <p:restoredTop sz="94660"/>
  </p:normalViewPr>
  <p:slideViewPr>
    <p:cSldViewPr>
      <p:cViewPr varScale="1">
        <p:scale>
          <a:sx n="107" d="100"/>
          <a:sy n="107" d="100"/>
        </p:scale>
        <p:origin x="-12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282EA2-E5D0-4E36-8C89-157697D7A52C}" type="datetimeFigureOut">
              <a:rPr lang="en-US" smtClean="0"/>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57EFA-3A3F-474F-94E5-BD77997977C9}" type="slidenum">
              <a:rPr lang="en-US" smtClean="0"/>
              <a:t>‹#›</a:t>
            </a:fld>
            <a:endParaRPr lang="en-US"/>
          </a:p>
        </p:txBody>
      </p:sp>
    </p:spTree>
    <p:extLst>
      <p:ext uri="{BB962C8B-B14F-4D97-AF65-F5344CB8AC3E}">
        <p14:creationId xmlns:p14="http://schemas.microsoft.com/office/powerpoint/2010/main" val="1117250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6D7624B-9207-4FFC-9AA4-D31BF8826938}" type="slidenum">
              <a:rPr lang="en-US">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205284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p>
            <a:pPr>
              <a:defRPr/>
            </a:pPr>
            <a:fld id="{CD5CD7CD-DA5E-4CAD-8C16-9E77069CB7FA}" type="slidenum">
              <a:rPr lang="en-US">
                <a:solidFill>
                  <a:prstClr val="black"/>
                </a:solidFill>
              </a:rPr>
              <a:pPr>
                <a:defRPr/>
              </a:pPr>
              <a:t>3</a:t>
            </a:fld>
            <a:endParaRPr lang="en-US" dirty="0">
              <a:solidFill>
                <a:prstClr val="black"/>
              </a:solidFill>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934432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p>
            <a:pPr>
              <a:defRPr/>
            </a:pPr>
            <a:fld id="{BD6A2587-2ACB-4C49-85C6-B56C41E7F93C}" type="slidenum">
              <a:rPr lang="en-US">
                <a:solidFill>
                  <a:prstClr val="black"/>
                </a:solidFill>
              </a:rPr>
              <a:pPr>
                <a:defRPr/>
              </a:pPr>
              <a:t>4</a:t>
            </a:fld>
            <a:endParaRPr lang="en-US" dirty="0">
              <a:solidFill>
                <a:prstClr val="black"/>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11633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F07959B5-6468-4057-A5B0-CFE442767DA7}" type="slidenum">
              <a:rPr lang="en-US">
                <a:solidFill>
                  <a:prstClr val="black"/>
                </a:solidFill>
              </a:rPr>
              <a:pPr>
                <a:defRPr/>
              </a:pPr>
              <a:t>5</a:t>
            </a:fld>
            <a:endParaRPr lang="en-US" dirty="0">
              <a:solidFill>
                <a:prstClr val="black"/>
              </a:solidFill>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0630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7BFFA896-587B-4B8E-B0A7-075A767C5774}" type="slidenum">
              <a:rPr lang="en-US">
                <a:solidFill>
                  <a:prstClr val="black"/>
                </a:solidFill>
              </a:rPr>
              <a:pPr>
                <a:defRPr/>
              </a:pPr>
              <a:t>6</a:t>
            </a:fld>
            <a:endParaRPr lang="en-US" dirty="0">
              <a:solidFill>
                <a:prstClr val="black"/>
              </a:solidFill>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012578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36787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p>
            <a:pPr>
              <a:defRPr/>
            </a:pPr>
            <a:fld id="{CAC00448-BF02-4F27-B87F-A285B48E62DB}" type="slidenum">
              <a:rPr lang="en-US">
                <a:solidFill>
                  <a:prstClr val="black"/>
                </a:solidFill>
              </a:rPr>
              <a:pPr>
                <a:defRPr/>
              </a:pPr>
              <a:t>8</a:t>
            </a:fld>
            <a:endParaRPr lang="en-US" dirty="0">
              <a:solidFill>
                <a:prstClr val="black"/>
              </a:solidFill>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598373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37194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13.xml"/><Relationship Id="rId1" Type="http://schemas.openxmlformats.org/officeDocument/2006/relationships/themeOverride" Target="../theme/themeOverride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101240-6F09-4500-ABEC-2A4D63827FFE}"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1240-6F09-4500-ABEC-2A4D63827FFE}"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1240-6F09-4500-ABEC-2A4D63827FFE}"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101240-6F09-4500-ABEC-2A4D63827FFE}"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101240-6F09-4500-ABEC-2A4D63827FFE}" type="datetimeFigureOut">
              <a:rPr lang="en-US" smtClean="0"/>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101240-6F09-4500-ABEC-2A4D63827FFE}"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101240-6F09-4500-ABEC-2A4D63827FFE}" type="datetimeFigureOut">
              <a:rPr lang="en-US" smtClean="0"/>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101240-6F09-4500-ABEC-2A4D63827FFE}" type="datetimeFigureOut">
              <a:rPr lang="en-US" smtClean="0"/>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01240-6F09-4500-ABEC-2A4D63827FFE}" type="datetimeFigureOut">
              <a:rPr lang="en-US" smtClean="0"/>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01240-6F09-4500-ABEC-2A4D63827FFE}"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6"/>
          <p:cNvSpPr>
            <a:spLocks noGrp="1"/>
          </p:cNvSpPr>
          <p:nvPr>
            <p:ph type="dt" sz="half" idx="10"/>
          </p:nvPr>
        </p:nvSpPr>
        <p:spPr/>
        <p:txBody>
          <a:bodyPr/>
          <a:lstStyle>
            <a:lvl1pPr>
              <a:defRPr/>
            </a:lvl1pPr>
          </a:lstStyle>
          <a:p>
            <a:pPr>
              <a:defRPr/>
            </a:pPr>
            <a:fld id="{961C6463-D226-48CD-A3D6-509CBBDCFB64}" type="datetimeFigureOut">
              <a:rPr lang="en-US">
                <a:solidFill>
                  <a:srgbClr val="B13F9A"/>
                </a:solidFill>
              </a:rPr>
              <a:pPr>
                <a:defRPr/>
              </a:pPr>
              <a:t>11/7/2014</a:t>
            </a:fld>
            <a:endParaRPr lang="en-US">
              <a:solidFill>
                <a:srgbClr val="B13F9A"/>
              </a:solidFill>
            </a:endParaRPr>
          </a:p>
        </p:txBody>
      </p:sp>
      <p:sp>
        <p:nvSpPr>
          <p:cNvPr id="8"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9" name="Slide Number Placeholder 15"/>
          <p:cNvSpPr>
            <a:spLocks noGrp="1"/>
          </p:cNvSpPr>
          <p:nvPr>
            <p:ph type="sldNum" sz="quarter" idx="12"/>
          </p:nvPr>
        </p:nvSpPr>
        <p:spPr/>
        <p:txBody>
          <a:bodyPr/>
          <a:lstStyle>
            <a:lvl1pPr>
              <a:defRPr/>
            </a:lvl1pPr>
          </a:lstStyle>
          <a:p>
            <a:pPr>
              <a:defRPr/>
            </a:pPr>
            <a:fld id="{A9EB6524-37A3-4B58-920E-A4158BE59DDB}"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Date Placeholder 26"/>
          <p:cNvSpPr>
            <a:spLocks noGrp="1"/>
          </p:cNvSpPr>
          <p:nvPr>
            <p:ph type="dt" sz="half" idx="10"/>
          </p:nvPr>
        </p:nvSpPr>
        <p:spPr/>
        <p:txBody>
          <a:bodyPr/>
          <a:lstStyle>
            <a:lvl1pPr>
              <a:defRPr/>
            </a:lvl1pPr>
          </a:lstStyle>
          <a:p>
            <a:pPr>
              <a:defRPr/>
            </a:pPr>
            <a:fld id="{6F011645-2FF8-4921-B71F-1094FEA84861}"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5" name="Slide Number Placeholder 15"/>
          <p:cNvSpPr>
            <a:spLocks noGrp="1"/>
          </p:cNvSpPr>
          <p:nvPr>
            <p:ph type="sldNum" sz="quarter" idx="12"/>
          </p:nvPr>
        </p:nvSpPr>
        <p:spPr/>
        <p:txBody>
          <a:bodyPr/>
          <a:lstStyle>
            <a:lvl1pPr>
              <a:defRPr/>
            </a:lvl1pPr>
          </a:lstStyle>
          <a:p>
            <a:pPr>
              <a:defRPr/>
            </a:pPr>
            <a:fld id="{7E1C48FB-B28E-437F-96A2-8C1350349F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101240-6F09-4500-ABEC-2A4D63827FFE}" type="datetimeFigureOut">
              <a:rPr lang="en-US" smtClean="0"/>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DF918B-8949-4CB7-A3E2-0419EECAE0A0}"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p:cNvSpPr>
            <a:spLocks noGrp="1"/>
          </p:cNvSpPr>
          <p:nvPr>
            <p:ph type="dt" sz="half" idx="10"/>
          </p:nvPr>
        </p:nvSpPr>
        <p:spPr/>
        <p:txBody>
          <a:bodyPr/>
          <a:lstStyle>
            <a:lvl1pPr>
              <a:defRPr/>
            </a:lvl1pPr>
          </a:lstStyle>
          <a:p>
            <a:pPr>
              <a:defRPr/>
            </a:pPr>
            <a:fld id="{9791C268-67F5-4BB9-ACB2-24F60F2A984F}" type="datetimeFigureOut">
              <a:rPr lang="en-US">
                <a:solidFill>
                  <a:srgbClr val="B13F9A"/>
                </a:solidFill>
              </a:rPr>
              <a:pPr>
                <a:defRPr/>
              </a:pPr>
              <a:t>11/7/2014</a:t>
            </a:fld>
            <a:endParaRPr lang="en-US">
              <a:solidFill>
                <a:srgbClr val="B13F9A"/>
              </a:solidFill>
            </a:endParaRPr>
          </a:p>
        </p:txBody>
      </p:sp>
      <p:sp>
        <p:nvSpPr>
          <p:cNvPr id="3"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4" name="Slide Number Placeholder 15"/>
          <p:cNvSpPr>
            <a:spLocks noGrp="1"/>
          </p:cNvSpPr>
          <p:nvPr>
            <p:ph type="sldNum" sz="quarter" idx="12"/>
          </p:nvPr>
        </p:nvSpPr>
        <p:spPr/>
        <p:txBody>
          <a:bodyPr/>
          <a:lstStyle>
            <a:lvl1pPr>
              <a:defRPr/>
            </a:lvl1pPr>
          </a:lstStyle>
          <a:p>
            <a:pPr>
              <a:defRPr/>
            </a:pPr>
            <a:fld id="{6E9AFEAE-A583-4032-9B1C-270608886F01}"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0BB55909-B1CE-4759-97B0-CE589316B51D}"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546B9094-BDD0-42FE-BB0D-8A7C893EAA8E}"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5" name="Rectangle 4"/>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6" name="Rectangle 5"/>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a:defRPr/>
            </a:pPr>
            <a:endParaRPr lang="en-US">
              <a:solidFill>
                <a:prstClr val="white"/>
              </a:solidFill>
            </a:endParaRPr>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smtClean="0"/>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7" name="Date Placeholder 4"/>
          <p:cNvSpPr>
            <a:spLocks noGrp="1"/>
          </p:cNvSpPr>
          <p:nvPr>
            <p:ph type="dt" sz="half" idx="10"/>
          </p:nvPr>
        </p:nvSpPr>
        <p:spPr/>
        <p:txBody>
          <a:bodyPr/>
          <a:lstStyle>
            <a:lvl1pPr>
              <a:defRPr/>
            </a:lvl1pPr>
            <a:extLst/>
          </a:lstStyle>
          <a:p>
            <a:pPr>
              <a:defRPr/>
            </a:pPr>
            <a:fld id="{FE9F9CB9-7DB5-4268-B5E3-735A9E1816A2}" type="datetimeFigureOut">
              <a:rPr lang="en-US">
                <a:solidFill>
                  <a:srgbClr val="F4E7ED"/>
                </a:solidFill>
              </a:rPr>
              <a:pPr>
                <a:defRPr/>
              </a:pPr>
              <a:t>11/7/2014</a:t>
            </a:fld>
            <a:endParaRPr lang="en-US">
              <a:solidFill>
                <a:srgbClr val="F4E7ED"/>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US">
              <a:solidFill>
                <a:srgbClr val="F4E7ED"/>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19F1E678-F69D-46C3-8A79-E7CDDE9D1CBE}" type="slidenum">
              <a:rPr lang="en-US">
                <a:solidFill>
                  <a:srgbClr val="F4E7ED"/>
                </a:solidFill>
              </a:rPr>
              <a:pPr>
                <a:defRPr/>
              </a:pPr>
              <a:t>‹#›</a:t>
            </a:fld>
            <a:endParaRPr lang="en-US">
              <a:solidFill>
                <a:srgbClr val="F4E7ED"/>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A1504B21-D008-4567-971C-3C86E2DA1DE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2A094100-569A-4494-B4A2-3029E8F7C7BF}"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43388" y="6557963"/>
            <a:ext cx="2001837" cy="227012"/>
          </a:xfrm>
        </p:spPr>
        <p:txBody>
          <a:bodyPr/>
          <a:lstStyle>
            <a:lvl1pPr>
              <a:defRPr/>
            </a:lvl1pPr>
            <a:extLst/>
          </a:lstStyle>
          <a:p>
            <a:pPr>
              <a:defRPr/>
            </a:pPr>
            <a:fld id="{5FF743B2-C2A3-40C3-AAE8-E3DF313C3244}"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457200" y="6556375"/>
            <a:ext cx="3657600" cy="228600"/>
          </a:xfrm>
        </p:spPr>
        <p:txBody>
          <a:bodyPr/>
          <a:lstStyle>
            <a:lvl1pPr>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254750" y="6553200"/>
            <a:ext cx="587375" cy="228600"/>
          </a:xfrm>
        </p:spPr>
        <p:txBody>
          <a:bodyPr/>
          <a:lstStyle>
            <a:lvl1pPr>
              <a:defRPr>
                <a:solidFill>
                  <a:schemeClr val="tx2"/>
                </a:solidFill>
              </a:defRPr>
            </a:lvl1pPr>
            <a:extLst/>
          </a:lstStyle>
          <a:p>
            <a:pPr>
              <a:defRPr/>
            </a:pPr>
            <a:fld id="{D8194CF8-503A-4870-A088-F8134FADAEF6}"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B13F9A"/>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B13F9A"/>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1CC5DCA-1FEA-4CD6-B6AB-0B20D64C2E32}"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4" name="Rectangle 3"/>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5" name="Straight Connector 4"/>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extLst/>
          </a:lstStyle>
          <a:p>
            <a:pPr>
              <a:defRPr/>
            </a:pPr>
            <a:endParaRPr lang="en-US">
              <a:solidFill>
                <a:prstClr val="black"/>
              </a:solidFill>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smtClean="0"/>
              <a:t>Click to edit Master title style</a:t>
            </a:r>
            <a:endParaRPr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30"/>
          <p:cNvSpPr>
            <a:spLocks noGrp="1"/>
          </p:cNvSpPr>
          <p:nvPr>
            <p:ph type="dt" sz="half" idx="10"/>
          </p:nvPr>
        </p:nvSpPr>
        <p:spPr>
          <a:xfrm>
            <a:off x="5870575" y="6557963"/>
            <a:ext cx="2003425" cy="227012"/>
          </a:xfrm>
        </p:spPr>
        <p:txBody>
          <a:bodyPr/>
          <a:lstStyle>
            <a:lvl1pPr>
              <a:defRPr lang="en-US">
                <a:solidFill>
                  <a:srgbClr val="FFFFFF"/>
                </a:solidFill>
              </a:defRPr>
            </a:lvl1pPr>
            <a:extLst/>
          </a:lstStyle>
          <a:p>
            <a:pPr>
              <a:defRPr/>
            </a:pPr>
            <a:fld id="{2D0CD858-6223-4F97-8C19-397A2742DA31}" type="datetimeFigureOut">
              <a:rPr lang="en-US"/>
              <a:pPr>
                <a:defRPr/>
              </a:pPr>
              <a:t>11/7/2014</a:t>
            </a:fld>
            <a:endParaRPr/>
          </a:p>
        </p:txBody>
      </p:sp>
      <p:sp>
        <p:nvSpPr>
          <p:cNvPr id="7" name="Footer Placeholder 17"/>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a:p>
        </p:txBody>
      </p:sp>
      <p:sp>
        <p:nvSpPr>
          <p:cNvPr id="8" name="Slide Number Placeholder 28"/>
          <p:cNvSpPr>
            <a:spLocks noGrp="1"/>
          </p:cNvSpPr>
          <p:nvPr>
            <p:ph type="sldNum" sz="quarter" idx="12"/>
          </p:nvPr>
        </p:nvSpPr>
        <p:spPr>
          <a:xfrm>
            <a:off x="7880350" y="6556375"/>
            <a:ext cx="588963" cy="228600"/>
          </a:xfrm>
        </p:spPr>
        <p:txBody>
          <a:bodyPr/>
          <a:lstStyle>
            <a:lvl1pPr>
              <a:defRPr lang="en-US">
                <a:solidFill>
                  <a:srgbClr val="FFFFFF"/>
                </a:solidFill>
              </a:defRPr>
            </a:lvl1pPr>
            <a:extLst/>
          </a:lstStyle>
          <a:p>
            <a:pPr>
              <a:defRPr/>
            </a:pPr>
            <a:fld id="{920815BF-21BD-4E7B-9979-75673267E922}" type="slidenum">
              <a:rPr/>
              <a:pPr>
                <a:defRPr/>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6"/>
          <p:cNvSpPr>
            <a:spLocks noGrp="1"/>
          </p:cNvSpPr>
          <p:nvPr>
            <p:ph type="dt" sz="half" idx="10"/>
          </p:nvPr>
        </p:nvSpPr>
        <p:spPr/>
        <p:txBody>
          <a:bodyPr/>
          <a:lstStyle>
            <a:lvl1pPr>
              <a:defRPr/>
            </a:lvl1pPr>
          </a:lstStyle>
          <a:p>
            <a:pPr>
              <a:defRPr/>
            </a:pPr>
            <a:fld id="{EE54D11B-5711-492B-AAC5-FF788C33EA35}" type="datetimeFigureOut">
              <a:rPr lang="en-US">
                <a:solidFill>
                  <a:srgbClr val="B13F9A"/>
                </a:solidFill>
              </a:rPr>
              <a:pPr>
                <a:defRPr/>
              </a:pPr>
              <a:t>11/7/2014</a:t>
            </a:fld>
            <a:endParaRPr lang="en-US">
              <a:solidFill>
                <a:srgbClr val="B13F9A"/>
              </a:solidFill>
            </a:endParaRPr>
          </a:p>
        </p:txBody>
      </p:sp>
      <p:sp>
        <p:nvSpPr>
          <p:cNvPr id="5"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6" name="Slide Number Placeholder 15"/>
          <p:cNvSpPr>
            <a:spLocks noGrp="1"/>
          </p:cNvSpPr>
          <p:nvPr>
            <p:ph type="sldNum" sz="quarter" idx="12"/>
          </p:nvPr>
        </p:nvSpPr>
        <p:spPr/>
        <p:txBody>
          <a:bodyPr/>
          <a:lstStyle>
            <a:lvl1pPr>
              <a:defRPr/>
            </a:lvl1pPr>
          </a:lstStyle>
          <a:p>
            <a:pPr>
              <a:defRPr/>
            </a:pPr>
            <a:fld id="{A5D2336A-8CB1-43B2-883D-1C73E71C2B0C}" type="slidenum">
              <a:rPr lang="en-US">
                <a:solidFill>
                  <a:srgbClr val="B13F9A"/>
                </a:solidFill>
              </a:rPr>
              <a:pPr>
                <a:defRPr/>
              </a:pPr>
              <a:t>‹#›</a:t>
            </a:fld>
            <a:endParaRPr lang="en-US">
              <a:solidFill>
                <a:srgbClr val="B13F9A"/>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a:xfrm>
            <a:off x="4724400" y="6556375"/>
            <a:ext cx="2001838" cy="227013"/>
          </a:xfrm>
        </p:spPr>
        <p:txBody>
          <a:bodyPr/>
          <a:lstStyle>
            <a:lvl1pPr>
              <a:defRPr>
                <a:solidFill>
                  <a:schemeClr val="tx2"/>
                </a:solidFill>
              </a:defRPr>
            </a:lvl1pPr>
            <a:extLst/>
          </a:lstStyle>
          <a:p>
            <a:pPr>
              <a:defRPr/>
            </a:pPr>
            <a:fld id="{780D0412-0598-4E8D-8B55-CD9F883FC5D3}" type="datetimeFigureOut">
              <a:rPr lang="en-US">
                <a:solidFill>
                  <a:srgbClr val="B13F9A"/>
                </a:solidFill>
              </a:rPr>
              <a:pPr>
                <a:defRPr/>
              </a:pPr>
              <a:t>11/7/2014</a:t>
            </a:fld>
            <a:endParaRPr lang="en-US">
              <a:solidFill>
                <a:srgbClr val="B13F9A"/>
              </a:solidFill>
            </a:endParaRPr>
          </a:p>
        </p:txBody>
      </p:sp>
      <p:sp>
        <p:nvSpPr>
          <p:cNvPr id="5" name="Footer Placeholder 4"/>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US">
              <a:solidFill>
                <a:srgbClr val="B13F9A"/>
              </a:solidFill>
            </a:endParaRPr>
          </a:p>
        </p:txBody>
      </p:sp>
      <p:sp>
        <p:nvSpPr>
          <p:cNvPr id="6" name="Slide Number Placeholder 5"/>
          <p:cNvSpPr>
            <a:spLocks noGrp="1"/>
          </p:cNvSpPr>
          <p:nvPr>
            <p:ph type="sldNum" sz="quarter" idx="12"/>
          </p:nvPr>
        </p:nvSpPr>
        <p:spPr>
          <a:xfrm>
            <a:off x="6734175" y="6554788"/>
            <a:ext cx="587375" cy="228600"/>
          </a:xfrm>
        </p:spPr>
        <p:txBody>
          <a:bodyPr/>
          <a:lstStyle>
            <a:lvl1pPr>
              <a:defRPr/>
            </a:lvl1pPr>
            <a:extLst/>
          </a:lstStyle>
          <a:p>
            <a:pPr>
              <a:defRPr/>
            </a:pPr>
            <a:fld id="{9443764A-8ABB-4595-B5DE-A754F55F0542}" type="slidenum">
              <a:rPr lang="en-US">
                <a:solidFill>
                  <a:srgbClr val="B13F9A"/>
                </a:solidFill>
              </a:rPr>
              <a:pPr>
                <a:defRPr/>
              </a:pPr>
              <a:t>‹#›</a:t>
            </a:fld>
            <a:endParaRPr lang="en-US">
              <a:solidFill>
                <a:srgbClr val="B13F9A"/>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6"/>
          <p:cNvSpPr>
            <a:spLocks noGrp="1"/>
          </p:cNvSpPr>
          <p:nvPr>
            <p:ph type="dt" sz="half" idx="10"/>
          </p:nvPr>
        </p:nvSpPr>
        <p:spPr/>
        <p:txBody>
          <a:bodyPr/>
          <a:lstStyle>
            <a:lvl1pPr>
              <a:defRPr/>
            </a:lvl1pPr>
          </a:lstStyle>
          <a:p>
            <a:pPr>
              <a:defRPr/>
            </a:pPr>
            <a:fld id="{7049C062-F0D7-4F97-9D17-920CD1A004E2}" type="datetimeFigureOut">
              <a:rPr lang="en-US">
                <a:solidFill>
                  <a:srgbClr val="B13F9A"/>
                </a:solidFill>
              </a:rPr>
              <a:pPr>
                <a:defRPr/>
              </a:pPr>
              <a:t>11/7/2014</a:t>
            </a:fld>
            <a:endParaRPr lang="en-US">
              <a:solidFill>
                <a:srgbClr val="B13F9A"/>
              </a:solidFill>
            </a:endParaRPr>
          </a:p>
        </p:txBody>
      </p:sp>
      <p:sp>
        <p:nvSpPr>
          <p:cNvPr id="6" name="Footer Placeholder 3"/>
          <p:cNvSpPr>
            <a:spLocks noGrp="1"/>
          </p:cNvSpPr>
          <p:nvPr>
            <p:ph type="ftr" sz="quarter" idx="11"/>
          </p:nvPr>
        </p:nvSpPr>
        <p:spPr/>
        <p:txBody>
          <a:bodyPr/>
          <a:lstStyle>
            <a:lvl1pPr>
              <a:defRPr/>
            </a:lvl1pPr>
          </a:lstStyle>
          <a:p>
            <a:pPr>
              <a:defRPr/>
            </a:pPr>
            <a:endParaRPr lang="en-US">
              <a:solidFill>
                <a:srgbClr val="B13F9A"/>
              </a:solidFill>
            </a:endParaRPr>
          </a:p>
        </p:txBody>
      </p:sp>
      <p:sp>
        <p:nvSpPr>
          <p:cNvPr id="7" name="Slide Number Placeholder 15"/>
          <p:cNvSpPr>
            <a:spLocks noGrp="1"/>
          </p:cNvSpPr>
          <p:nvPr>
            <p:ph type="sldNum" sz="quarter" idx="12"/>
          </p:nvPr>
        </p:nvSpPr>
        <p:spPr/>
        <p:txBody>
          <a:bodyPr/>
          <a:lstStyle>
            <a:lvl1pPr>
              <a:defRPr/>
            </a:lvl1pPr>
          </a:lstStyle>
          <a:p>
            <a:pPr>
              <a:defRPr/>
            </a:pPr>
            <a:fld id="{281D32ED-8BFC-4E97-9FF6-A1C950F73EE5}" type="slidenum">
              <a:rPr lang="en-US">
                <a:solidFill>
                  <a:srgbClr val="B13F9A"/>
                </a:solidFill>
              </a:rPr>
              <a:pPr>
                <a:defRPr/>
              </a:pPr>
              <a:t>‹#›</a:t>
            </a:fld>
            <a:endParaRPr lang="en-US">
              <a:solidFill>
                <a:srgbClr val="B13F9A"/>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101240-6F09-4500-ABEC-2A4D63827FFE}" type="datetimeFigureOut">
              <a:rPr lang="en-US" smtClean="0"/>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F918B-8949-4CB7-A3E2-0419EECAE0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sp>
        <p:nvSpPr>
          <p:cNvPr id="3" name="Title Placeholder 2"/>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extLst/>
          </a:lstStyle>
          <a:p>
            <a:r>
              <a:rPr lang="en-US" smtClean="0"/>
              <a:t>Click to edit Master title style</a:t>
            </a:r>
            <a:endParaRPr lang="en-US"/>
          </a:p>
        </p:txBody>
      </p:sp>
      <p:sp>
        <p:nvSpPr>
          <p:cNvPr id="1030" name="Text Placeholder 30"/>
          <p:cNvSpPr>
            <a:spLocks noGrp="1"/>
          </p:cNvSpPr>
          <p:nvPr>
            <p:ph type="body" idx="1"/>
          </p:nvPr>
        </p:nvSpPr>
        <p:spPr bwMode="auto">
          <a:xfrm>
            <a:off x="457200" y="1609725"/>
            <a:ext cx="7239000" cy="4846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 name="Date Placeholder 26"/>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a:solidFill>
                  <a:schemeClr val="tx2"/>
                </a:solidFill>
                <a:latin typeface="+mn-lt"/>
              </a:defRPr>
            </a:lvl1pPr>
            <a:extLst/>
          </a:lstStyle>
          <a:p>
            <a:pPr>
              <a:defRPr/>
            </a:pPr>
            <a:fld id="{1469761B-129E-4F21-A3CE-DB2EC44E74CF}" type="datetimeFigureOut">
              <a:rPr lang="en-US">
                <a:solidFill>
                  <a:srgbClr val="B13F9A"/>
                </a:solidFill>
              </a:rPr>
              <a:pPr>
                <a:defRPr/>
              </a:pPr>
              <a:t>11/7/2014</a:t>
            </a:fld>
            <a:endParaRPr lang="en-US">
              <a:solidFill>
                <a:srgbClr val="B13F9A"/>
              </a:solidFill>
            </a:endParaRPr>
          </a:p>
        </p:txBody>
      </p:sp>
      <p:sp>
        <p:nvSpPr>
          <p:cNvPr id="4" name="Footer Placeholder 3"/>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defRPr>
            </a:lvl1pPr>
            <a:extLst/>
          </a:lstStyle>
          <a:p>
            <a:pPr>
              <a:defRPr/>
            </a:pPr>
            <a:endParaRPr lang="en-US">
              <a:solidFill>
                <a:srgbClr val="B13F9A"/>
              </a:solidFill>
            </a:endParaRPr>
          </a:p>
        </p:txBody>
      </p:sp>
      <p:sp>
        <p:nvSpPr>
          <p:cNvPr id="16" name="Slide Number Placeholder 15"/>
          <p:cNvSpPr>
            <a:spLocks noGrp="1"/>
          </p:cNvSpPr>
          <p:nvPr>
            <p:ph type="sldNum" sz="quarter" idx="4"/>
          </p:nvPr>
        </p:nvSpPr>
        <p:spPr>
          <a:xfrm>
            <a:off x="6251575" y="6556375"/>
            <a:ext cx="588963" cy="228600"/>
          </a:xfrm>
          <a:prstGeom prst="rect">
            <a:avLst/>
          </a:prstGeom>
        </p:spPr>
        <p:txBody>
          <a:bodyPr vert="horz" lIns="0" tIns="0" rIns="0" bIns="0"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fld id="{36FB0875-E0E0-44B9-93EE-8D9196685E30}" type="slidenum">
              <a:rPr lang="en-US">
                <a:solidFill>
                  <a:srgbClr val="B13F9A"/>
                </a:solidFill>
              </a:rPr>
              <a:pPr>
                <a:defRPr/>
              </a:pPr>
              <a:t>‹#›</a:t>
            </a:fld>
            <a:endParaRPr lang="en-US">
              <a:solidFill>
                <a:srgbClr val="B13F9A"/>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rtl="0" eaLnBrk="0" fontAlgn="base" hangingPunct="0">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eaLnBrk="0" fontAlgn="base" hangingPunct="0">
        <a:spcBef>
          <a:spcPct val="0"/>
        </a:spcBef>
        <a:spcAft>
          <a:spcPct val="0"/>
        </a:spcAft>
        <a:defRPr sz="3800" b="1">
          <a:solidFill>
            <a:schemeClr val="tx1"/>
          </a:solidFill>
          <a:latin typeface="Trebuchet MS" pitchFamily="34" charset="0"/>
        </a:defRPr>
      </a:lvl2pPr>
      <a:lvl3pPr algn="l" rtl="0" eaLnBrk="0" fontAlgn="base" hangingPunct="0">
        <a:spcBef>
          <a:spcPct val="0"/>
        </a:spcBef>
        <a:spcAft>
          <a:spcPct val="0"/>
        </a:spcAft>
        <a:defRPr sz="3800" b="1">
          <a:solidFill>
            <a:schemeClr val="tx1"/>
          </a:solidFill>
          <a:latin typeface="Trebuchet MS" pitchFamily="34" charset="0"/>
        </a:defRPr>
      </a:lvl3pPr>
      <a:lvl4pPr algn="l" rtl="0" eaLnBrk="0" fontAlgn="base" hangingPunct="0">
        <a:spcBef>
          <a:spcPct val="0"/>
        </a:spcBef>
        <a:spcAft>
          <a:spcPct val="0"/>
        </a:spcAft>
        <a:defRPr sz="3800" b="1">
          <a:solidFill>
            <a:schemeClr val="tx1"/>
          </a:solidFill>
          <a:latin typeface="Trebuchet MS" pitchFamily="34" charset="0"/>
        </a:defRPr>
      </a:lvl4pPr>
      <a:lvl5pPr algn="l" rtl="0" eaLnBrk="0" fontAlgn="base" hangingPunct="0">
        <a:spcBef>
          <a:spcPct val="0"/>
        </a:spcBef>
        <a:spcAft>
          <a:spcPct val="0"/>
        </a:spcAft>
        <a:defRPr sz="3800" b="1">
          <a:solidFill>
            <a:schemeClr val="tx1"/>
          </a:solidFill>
          <a:latin typeface="Trebuchet MS" pitchFamily="34" charset="0"/>
        </a:defRPr>
      </a:lvl5pPr>
      <a:lvl6pPr marL="457200" algn="l" rtl="0" fontAlgn="base">
        <a:spcBef>
          <a:spcPct val="0"/>
        </a:spcBef>
        <a:spcAft>
          <a:spcPct val="0"/>
        </a:spcAft>
        <a:defRPr sz="3800" b="1">
          <a:solidFill>
            <a:schemeClr val="tx1"/>
          </a:solidFill>
          <a:latin typeface="Trebuchet MS" pitchFamily="34" charset="0"/>
        </a:defRPr>
      </a:lvl6pPr>
      <a:lvl7pPr marL="914400" algn="l" rtl="0" fontAlgn="base">
        <a:spcBef>
          <a:spcPct val="0"/>
        </a:spcBef>
        <a:spcAft>
          <a:spcPct val="0"/>
        </a:spcAft>
        <a:defRPr sz="3800" b="1">
          <a:solidFill>
            <a:schemeClr val="tx1"/>
          </a:solidFill>
          <a:latin typeface="Trebuchet MS" pitchFamily="34" charset="0"/>
        </a:defRPr>
      </a:lvl7pPr>
      <a:lvl8pPr marL="1371600" algn="l" rtl="0" fontAlgn="base">
        <a:spcBef>
          <a:spcPct val="0"/>
        </a:spcBef>
        <a:spcAft>
          <a:spcPct val="0"/>
        </a:spcAft>
        <a:defRPr sz="3800" b="1">
          <a:solidFill>
            <a:schemeClr val="tx1"/>
          </a:solidFill>
          <a:latin typeface="Trebuchet MS" pitchFamily="34" charset="0"/>
        </a:defRPr>
      </a:lvl8pPr>
      <a:lvl9pPr marL="1828800" algn="l" rtl="0" fontAlgn="base">
        <a:spcBef>
          <a:spcPct val="0"/>
        </a:spcBef>
        <a:spcAft>
          <a:spcPct val="0"/>
        </a:spcAft>
        <a:defRPr sz="3800" b="1">
          <a:solidFill>
            <a:schemeClr val="tx1"/>
          </a:solidFill>
          <a:latin typeface="Trebuchet MS" pitchFamily="34" charset="0"/>
        </a:defRPr>
      </a:lvl9pPr>
      <a:extLst/>
    </p:titleStyle>
    <p:body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9B639"/>
        </a:buClr>
        <a:buSzPct val="80000"/>
        <a:buFont typeface="Wingdings 2" pitchFamily="18" charset="2"/>
        <a:buChar char=""/>
        <a:defRPr sz="2300" kern="1200">
          <a:solidFill>
            <a:srgbClr val="6C6C6C"/>
          </a:solidFill>
          <a:latin typeface="+mn-lt"/>
          <a:ea typeface="+mn-ea"/>
          <a:cs typeface="+mn-cs"/>
        </a:defRPr>
      </a:lvl2pPr>
      <a:lvl3pPr marL="758825" indent="-228600" algn="l" rtl="0" eaLnBrk="0" fontAlgn="base" hangingPunct="0">
        <a:spcBef>
          <a:spcPts val="400"/>
        </a:spcBef>
        <a:spcAft>
          <a:spcPct val="0"/>
        </a:spcAft>
        <a:buClr>
          <a:srgbClr val="F9B639"/>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9B639"/>
        </a:buClr>
        <a:buSzPct val="80000"/>
        <a:buFont typeface="Wingdings 2" pitchFamily="18" charset="2"/>
        <a:buChar char=""/>
        <a:defRPr sz="2000" kern="1200">
          <a:solidFill>
            <a:srgbClr val="6C6C6C"/>
          </a:solidFill>
          <a:latin typeface="+mn-lt"/>
          <a:ea typeface="+mn-ea"/>
          <a:cs typeface="+mn-cs"/>
        </a:defRPr>
      </a:lvl4pPr>
      <a:lvl5pPr marL="1279525" indent="-228600" algn="l" rtl="0" eaLnBrk="0" fontAlgn="base" hangingPunct="0">
        <a:spcBef>
          <a:spcPts val="400"/>
        </a:spcBef>
        <a:spcAft>
          <a:spcPct val="0"/>
        </a:spcAft>
        <a:buClr>
          <a:srgbClr val="F9B639"/>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5.xml"/><Relationship Id="rId1" Type="http://schemas.openxmlformats.org/officeDocument/2006/relationships/tags" Target="../tags/tag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3.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5.xml"/><Relationship Id="rId1" Type="http://schemas.openxmlformats.org/officeDocument/2006/relationships/tags" Target="../tags/tag4.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609600"/>
            <a:ext cx="6248400" cy="6248400"/>
          </a:xfrm>
          <a:prstGeom prst="rect">
            <a:avLst/>
          </a:prstGeom>
        </p:spPr>
      </p:pic>
      <p:sp>
        <p:nvSpPr>
          <p:cNvPr id="2" name="Title 1"/>
          <p:cNvSpPr>
            <a:spLocks noGrp="1"/>
          </p:cNvSpPr>
          <p:nvPr>
            <p:ph type="ctrTitle"/>
          </p:nvPr>
        </p:nvSpPr>
        <p:spPr>
          <a:xfrm>
            <a:off x="2667000" y="0"/>
            <a:ext cx="6262468" cy="2258568"/>
          </a:xfrm>
        </p:spPr>
        <p:txBody>
          <a:bodyPr/>
          <a:lstStyle/>
          <a:p>
            <a:pPr algn="ctr" eaLnBrk="1" fontAlgn="auto" hangingPunct="1">
              <a:spcAft>
                <a:spcPts val="0"/>
              </a:spcAft>
              <a:defRPr/>
            </a:pPr>
            <a:r>
              <a:rPr lang="en-US" dirty="0" smtClean="0"/>
              <a:t>Pinellas Secondary </a:t>
            </a:r>
            <a:br>
              <a:rPr lang="en-US" dirty="0" smtClean="0"/>
            </a:br>
            <a:r>
              <a:rPr lang="en-US" dirty="0" smtClean="0"/>
              <a:t>orientation</a:t>
            </a:r>
            <a:endParaRPr lang="en-US" dirty="0"/>
          </a:p>
        </p:txBody>
      </p:sp>
      <p:sp>
        <p:nvSpPr>
          <p:cNvPr id="3" name="Subtitle 2"/>
          <p:cNvSpPr>
            <a:spLocks noGrp="1"/>
          </p:cNvSpPr>
          <p:nvPr>
            <p:ph type="subTitle" idx="1"/>
          </p:nvPr>
        </p:nvSpPr>
        <p:spPr>
          <a:xfrm>
            <a:off x="3354388" y="3540125"/>
            <a:ext cx="5114925" cy="1101725"/>
          </a:xfrm>
        </p:spPr>
        <p:txBody>
          <a:bodyPr>
            <a:normAutofit lnSpcReduction="10000"/>
          </a:bodyPr>
          <a:lstStyle/>
          <a:p>
            <a:pPr algn="ctr" eaLnBrk="1" fontAlgn="auto" hangingPunct="1">
              <a:spcAft>
                <a:spcPts val="0"/>
              </a:spcAft>
              <a:buFont typeface="Wingdings 2"/>
              <a:buNone/>
              <a:defRPr/>
            </a:pPr>
            <a:r>
              <a:rPr lang="en-US" sz="4000" dirty="0" smtClean="0"/>
              <a:t>“Roaring Towards Success!”</a:t>
            </a:r>
            <a:endParaRPr lang="en-US" sz="4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228600"/>
            <a:ext cx="7239000" cy="854075"/>
          </a:xfrm>
        </p:spPr>
        <p:txBody>
          <a:bodyPr/>
          <a:lstStyle/>
          <a:p>
            <a:pPr algn="ctr" eaLnBrk="1" hangingPunct="1">
              <a:defRPr/>
            </a:pPr>
            <a:r>
              <a:rPr lang="en-US" dirty="0" smtClean="0"/>
              <a:t>Jewelry </a:t>
            </a:r>
          </a:p>
        </p:txBody>
      </p:sp>
      <p:sp>
        <p:nvSpPr>
          <p:cNvPr id="277507" name="Rectangle 3"/>
          <p:cNvSpPr>
            <a:spLocks noGrp="1" noChangeArrowheads="1"/>
          </p:cNvSpPr>
          <p:nvPr>
            <p:ph type="body" idx="1"/>
          </p:nvPr>
        </p:nvSpPr>
        <p:spPr>
          <a:xfrm>
            <a:off x="457200" y="1219200"/>
            <a:ext cx="7315200" cy="5410200"/>
          </a:xfrm>
        </p:spPr>
        <p:txBody>
          <a:bodyPr/>
          <a:lstStyle/>
          <a:p>
            <a:pPr eaLnBrk="1" hangingPunct="1"/>
            <a:r>
              <a:rPr lang="en-US" sz="3200" dirty="0" smtClean="0"/>
              <a:t>Students may NOT </a:t>
            </a:r>
            <a:r>
              <a:rPr lang="en-US" sz="3200" b="1" i="1" dirty="0" smtClean="0"/>
              <a:t>wear</a:t>
            </a:r>
            <a:r>
              <a:rPr lang="en-US" sz="3200" dirty="0" smtClean="0"/>
              <a:t> or </a:t>
            </a:r>
            <a:r>
              <a:rPr lang="en-US" sz="3200" b="1" i="1" dirty="0" smtClean="0"/>
              <a:t>bring</a:t>
            </a:r>
            <a:r>
              <a:rPr lang="en-US" sz="3200" dirty="0" smtClean="0"/>
              <a:t> any rings, bracelets, necklaces, earrings, watches or any other jewelry to school.  This includes tongue and face piercings and spacers/gauges, etc…</a:t>
            </a:r>
          </a:p>
          <a:p>
            <a:pPr eaLnBrk="1" hangingPunct="1"/>
            <a:endParaRPr lang="en-US" sz="3200" dirty="0" smtClean="0"/>
          </a:p>
          <a:p>
            <a:pPr eaLnBrk="1" hangingPunct="1"/>
            <a:r>
              <a:rPr lang="en-US" sz="3200" dirty="0" smtClean="0"/>
              <a:t>If a student brings any of these items to school, the items will be confiscated until the end of the day.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7506"/>
                                        </p:tgtEl>
                                        <p:attrNameLst>
                                          <p:attrName>style.visibility</p:attrName>
                                        </p:attrNameLst>
                                      </p:cBhvr>
                                      <p:to>
                                        <p:strVal val="visible"/>
                                      </p:to>
                                    </p:set>
                                    <p:animEffect transition="in" filter="blinds(horizontal)">
                                      <p:cBhvr>
                                        <p:cTn id="7" dur="500"/>
                                        <p:tgtEl>
                                          <p:spTgt spid="277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7507">
                                            <p:txEl>
                                              <p:pRg st="0" end="0"/>
                                            </p:txEl>
                                          </p:spTgt>
                                        </p:tgtEl>
                                        <p:attrNameLst>
                                          <p:attrName>style.visibility</p:attrName>
                                        </p:attrNameLst>
                                      </p:cBhvr>
                                      <p:to>
                                        <p:strVal val="visible"/>
                                      </p:to>
                                    </p:set>
                                    <p:animEffect transition="in" filter="fade">
                                      <p:cBhvr>
                                        <p:cTn id="12" dur="2000"/>
                                        <p:tgtEl>
                                          <p:spTgt spid="277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7507">
                                            <p:txEl>
                                              <p:pRg st="2" end="2"/>
                                            </p:txEl>
                                          </p:spTgt>
                                        </p:tgtEl>
                                        <p:attrNameLst>
                                          <p:attrName>style.visibility</p:attrName>
                                        </p:attrNameLst>
                                      </p:cBhvr>
                                      <p:to>
                                        <p:strVal val="visible"/>
                                      </p:to>
                                    </p:set>
                                    <p:animEffect transition="in" filter="fade">
                                      <p:cBhvr>
                                        <p:cTn id="17" dur="2000"/>
                                        <p:tgtEl>
                                          <p:spTgt spid="277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nchor="ctr"/>
          <a:lstStyle/>
          <a:p>
            <a:pPr eaLnBrk="1" fontAlgn="auto" hangingPunct="1">
              <a:spcAft>
                <a:spcPts val="0"/>
              </a:spcAft>
              <a:defRPr/>
            </a:pPr>
            <a:r>
              <a:rPr lang="en-US" sz="3600" u="sng" dirty="0" smtClean="0"/>
              <a:t>Electronic devices</a:t>
            </a:r>
            <a:endParaRPr lang="en-US" sz="3600" u="sng" dirty="0"/>
          </a:p>
        </p:txBody>
      </p:sp>
      <p:sp>
        <p:nvSpPr>
          <p:cNvPr id="3" name="Content Placeholder 2"/>
          <p:cNvSpPr>
            <a:spLocks noGrp="1"/>
          </p:cNvSpPr>
          <p:nvPr>
            <p:ph idx="1"/>
          </p:nvPr>
        </p:nvSpPr>
        <p:spPr>
          <a:xfrm>
            <a:off x="457200" y="1219200"/>
            <a:ext cx="7239000" cy="5237163"/>
          </a:xfrm>
        </p:spPr>
        <p:txBody>
          <a:bodyPr>
            <a:normAutofit/>
          </a:bodyPr>
          <a:lstStyle/>
          <a:p>
            <a:pPr marL="274320" indent="-274320" eaLnBrk="1" fontAlgn="auto" hangingPunct="1">
              <a:spcAft>
                <a:spcPts val="0"/>
              </a:spcAft>
              <a:buFont typeface="Wingdings 2"/>
              <a:buChar char=""/>
              <a:defRPr/>
            </a:pPr>
            <a:r>
              <a:rPr lang="en-US" dirty="0" smtClean="0"/>
              <a:t>School Board Policy concerning electronic devices is as follows:</a:t>
            </a:r>
          </a:p>
          <a:p>
            <a:pPr marL="521208" lvl="1" eaLnBrk="1" fontAlgn="auto" hangingPunct="1">
              <a:spcAft>
                <a:spcPts val="0"/>
              </a:spcAft>
              <a:buClr>
                <a:schemeClr val="accent4"/>
              </a:buClr>
              <a:buFont typeface="Wingdings 2"/>
              <a:buChar char=""/>
              <a:defRPr/>
            </a:pPr>
            <a:r>
              <a:rPr lang="en-US" dirty="0" smtClean="0">
                <a:solidFill>
                  <a:schemeClr val="tx1"/>
                </a:solidFill>
              </a:rPr>
              <a:t>They are to be kept off and out of sight on school grounds</a:t>
            </a:r>
          </a:p>
          <a:p>
            <a:pPr marL="521208" lvl="1" eaLnBrk="1" fontAlgn="auto" hangingPunct="1">
              <a:spcAft>
                <a:spcPts val="0"/>
              </a:spcAft>
              <a:buClr>
                <a:schemeClr val="accent4"/>
              </a:buClr>
              <a:buFont typeface="Wingdings 2"/>
              <a:buChar char=""/>
              <a:defRPr/>
            </a:pPr>
            <a:r>
              <a:rPr lang="en-US" dirty="0" smtClean="0">
                <a:solidFill>
                  <a:schemeClr val="tx1"/>
                </a:solidFill>
              </a:rPr>
              <a:t>If PSS students choose not to follow the district rule they will be subject to any and all of the following actions:</a:t>
            </a:r>
          </a:p>
          <a:p>
            <a:pPr marL="758952" lvl="2" eaLnBrk="1" fontAlgn="auto" hangingPunct="1">
              <a:spcAft>
                <a:spcPts val="0"/>
              </a:spcAft>
              <a:buClr>
                <a:schemeClr val="accent4"/>
              </a:buClr>
              <a:buFont typeface="Wingdings"/>
              <a:buChar char=""/>
              <a:defRPr/>
            </a:pPr>
            <a:r>
              <a:rPr lang="en-US" sz="2200" dirty="0" smtClean="0"/>
              <a:t>Loss of item(s) until the end of the day</a:t>
            </a:r>
          </a:p>
          <a:p>
            <a:pPr marL="758952" lvl="2" eaLnBrk="1" fontAlgn="auto" hangingPunct="1">
              <a:spcAft>
                <a:spcPts val="0"/>
              </a:spcAft>
              <a:buClr>
                <a:schemeClr val="accent4"/>
              </a:buClr>
              <a:buFont typeface="Wingdings"/>
              <a:buChar char=""/>
              <a:defRPr/>
            </a:pPr>
            <a:r>
              <a:rPr lang="en-US" sz="2200" dirty="0" smtClean="0"/>
              <a:t>If this becomes a repeated misconduct parent will be contacted for parent conference and suspension is a possibility.</a:t>
            </a:r>
          </a:p>
          <a:p>
            <a:pPr marL="758952" lvl="2" eaLnBrk="1" fontAlgn="auto" hangingPunct="1">
              <a:spcAft>
                <a:spcPts val="0"/>
              </a:spcAft>
              <a:buClr>
                <a:schemeClr val="accent4"/>
              </a:buClr>
              <a:buFont typeface="Wingdings"/>
              <a:buChar char=""/>
              <a:defRPr/>
            </a:pPr>
            <a:r>
              <a:rPr lang="en-US" sz="2200"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NO Touch policy</a:t>
            </a:r>
            <a:endParaRPr lang="en-US" dirty="0"/>
          </a:p>
        </p:txBody>
      </p:sp>
      <p:sp>
        <p:nvSpPr>
          <p:cNvPr id="3" name="Content Placeholder 2"/>
          <p:cNvSpPr>
            <a:spLocks noGrp="1"/>
          </p:cNvSpPr>
          <p:nvPr>
            <p:ph idx="1"/>
          </p:nvPr>
        </p:nvSpPr>
        <p:spPr/>
        <p:txBody>
          <a:bodyPr/>
          <a:lstStyle/>
          <a:p>
            <a:pPr eaLnBrk="1" hangingPunct="1"/>
            <a:r>
              <a:rPr lang="en-US" smtClean="0"/>
              <a:t>Pinellas Secondary High is a NO TOUCH School</a:t>
            </a:r>
          </a:p>
          <a:p>
            <a:pPr lvl="1" eaLnBrk="1" hangingPunct="1"/>
            <a:r>
              <a:rPr lang="en-US" smtClean="0"/>
              <a:t>This means no: hugging, putting hands on of any kind</a:t>
            </a:r>
          </a:p>
        </p:txBody>
      </p:sp>
      <p:pic>
        <p:nvPicPr>
          <p:cNvPr id="1026" name="Picture 2"/>
          <p:cNvPicPr>
            <a:picLocks noChangeAspect="1" noChangeArrowheads="1"/>
          </p:cNvPicPr>
          <p:nvPr/>
        </p:nvPicPr>
        <p:blipFill>
          <a:blip r:embed="rId2" cstate="print"/>
          <a:srcRect/>
          <a:stretch>
            <a:fillRect/>
          </a:stretch>
        </p:blipFill>
        <p:spPr bwMode="auto">
          <a:xfrm>
            <a:off x="1828800" y="3962400"/>
            <a:ext cx="3686175" cy="1276350"/>
          </a:xfrm>
          <a:prstGeom prst="rect">
            <a:avLst/>
          </a:prstGeom>
          <a:noFill/>
          <a:ln w="9525">
            <a:noFill/>
            <a:miter lim="800000"/>
            <a:headEnd/>
            <a:tailEnd/>
          </a:ln>
        </p:spPr>
      </p:pic>
      <p:sp>
        <p:nvSpPr>
          <p:cNvPr id="5" name="&quot;No&quot; Symbol 4"/>
          <p:cNvSpPr/>
          <p:nvPr/>
        </p:nvSpPr>
        <p:spPr>
          <a:xfrm>
            <a:off x="2362200" y="3581400"/>
            <a:ext cx="2819400" cy="1905000"/>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normAutofit fontScale="90000"/>
          </a:bodyPr>
          <a:lstStyle/>
          <a:p>
            <a:pPr eaLnBrk="1" hangingPunct="1">
              <a:defRPr/>
            </a:pPr>
            <a:r>
              <a:rPr lang="en-US" u="sng" dirty="0" smtClean="0"/>
              <a:t>What can you bring to school?</a:t>
            </a:r>
            <a:endParaRPr lang="en-US" u="sng" dirty="0"/>
          </a:p>
        </p:txBody>
      </p:sp>
      <p:sp>
        <p:nvSpPr>
          <p:cNvPr id="13315" name="Content Placeholder 2"/>
          <p:cNvSpPr>
            <a:spLocks noGrp="1"/>
          </p:cNvSpPr>
          <p:nvPr>
            <p:ph idx="1"/>
          </p:nvPr>
        </p:nvSpPr>
        <p:spPr>
          <a:xfrm>
            <a:off x="381000" y="838200"/>
            <a:ext cx="7543800" cy="6019800"/>
          </a:xfrm>
        </p:spPr>
        <p:txBody>
          <a:bodyPr/>
          <a:lstStyle/>
          <a:p>
            <a:pPr eaLnBrk="1" hangingPunct="1"/>
            <a:r>
              <a:rPr lang="en-US" sz="4400" dirty="0" smtClean="0"/>
              <a:t>An open mind and a willingness to learn.</a:t>
            </a:r>
          </a:p>
          <a:p>
            <a:pPr eaLnBrk="1" hangingPunct="1"/>
            <a:r>
              <a:rPr lang="en-US" sz="4400" dirty="0" smtClean="0"/>
              <a:t>Pen, Pencil, Paper, Folders and a Binder. </a:t>
            </a:r>
          </a:p>
          <a:p>
            <a:pPr eaLnBrk="1" hangingPunct="1"/>
            <a:r>
              <a:rPr lang="en-US" sz="4400" dirty="0" smtClean="0"/>
              <a:t>Lunch in a clear plastic bag with your name on it. </a:t>
            </a:r>
            <a:r>
              <a:rPr lang="en-US" sz="4400" i="1" dirty="0" smtClean="0"/>
              <a:t>All drinks must be sealed.</a:t>
            </a:r>
            <a:endParaRPr lang="en-US" sz="4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u="sng" dirty="0" smtClean="0"/>
              <a:t>What can’t you bring to school?</a:t>
            </a:r>
            <a:endParaRPr lang="en-US" u="sng" dirty="0"/>
          </a:p>
        </p:txBody>
      </p:sp>
      <p:sp>
        <p:nvSpPr>
          <p:cNvPr id="13315" name="Content Placeholder 2"/>
          <p:cNvSpPr>
            <a:spLocks noGrp="1"/>
          </p:cNvSpPr>
          <p:nvPr>
            <p:ph idx="1"/>
          </p:nvPr>
        </p:nvSpPr>
        <p:spPr/>
        <p:txBody>
          <a:bodyPr/>
          <a:lstStyle/>
          <a:p>
            <a:pPr eaLnBrk="1" hangingPunct="1"/>
            <a:r>
              <a:rPr lang="en-US" sz="4400" dirty="0" smtClean="0"/>
              <a:t>No BACKPACKS, PURSES, GYM BAGS,MAKE-UP or PENCIL BAGS</a:t>
            </a:r>
          </a:p>
          <a:p>
            <a:pPr eaLnBrk="1" hangingPunct="1"/>
            <a:r>
              <a:rPr lang="en-US" sz="4400" dirty="0" smtClean="0"/>
              <a:t>No GUM and SUNFLOWER SEEDS</a:t>
            </a:r>
          </a:p>
          <a:p>
            <a:pPr eaLnBrk="1" hangingPunct="1"/>
            <a:r>
              <a:rPr lang="en-US" sz="4400" dirty="0" smtClean="0"/>
              <a:t>No food or drinks allowed outside of cafeteria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 Cards and Medication</a:t>
            </a:r>
            <a:endParaRPr lang="en-US" dirty="0"/>
          </a:p>
        </p:txBody>
      </p:sp>
      <p:sp>
        <p:nvSpPr>
          <p:cNvPr id="3" name="Content Placeholder 2"/>
          <p:cNvSpPr>
            <a:spLocks noGrp="1"/>
          </p:cNvSpPr>
          <p:nvPr>
            <p:ph sz="half" idx="1"/>
          </p:nvPr>
        </p:nvSpPr>
        <p:spPr/>
        <p:txBody>
          <a:bodyPr/>
          <a:lstStyle/>
          <a:p>
            <a:r>
              <a:rPr lang="en-US" dirty="0" smtClean="0"/>
              <a:t>Please make sure you list any illnesses your child may have </a:t>
            </a:r>
          </a:p>
        </p:txBody>
      </p:sp>
      <p:sp>
        <p:nvSpPr>
          <p:cNvPr id="4" name="Content Placeholder 3"/>
          <p:cNvSpPr>
            <a:spLocks noGrp="1"/>
          </p:cNvSpPr>
          <p:nvPr>
            <p:ph sz="quarter" idx="2"/>
          </p:nvPr>
        </p:nvSpPr>
        <p:spPr>
          <a:xfrm>
            <a:off x="4495800" y="1600200"/>
            <a:ext cx="3657600" cy="2185988"/>
          </a:xfrm>
        </p:spPr>
        <p:txBody>
          <a:bodyPr/>
          <a:lstStyle/>
          <a:p>
            <a:r>
              <a:rPr lang="en-US" dirty="0"/>
              <a:t>Please make sure you list any medications your child may need during the day</a:t>
            </a:r>
          </a:p>
          <a:p>
            <a:endParaRPr lang="en-US" dirty="0"/>
          </a:p>
        </p:txBody>
      </p:sp>
      <p:sp>
        <p:nvSpPr>
          <p:cNvPr id="5" name="Content Placeholder 4"/>
          <p:cNvSpPr>
            <a:spLocks noGrp="1"/>
          </p:cNvSpPr>
          <p:nvPr>
            <p:ph sz="quarter" idx="3"/>
          </p:nvPr>
        </p:nvSpPr>
        <p:spPr>
          <a:xfrm>
            <a:off x="-76200" y="3505200"/>
            <a:ext cx="8229600" cy="2620963"/>
          </a:xfrm>
        </p:spPr>
        <p:txBody>
          <a:bodyPr/>
          <a:lstStyle/>
          <a:p>
            <a:r>
              <a:rPr lang="en-US" b="1" i="1" dirty="0" smtClean="0"/>
              <a:t> </a:t>
            </a:r>
            <a:r>
              <a:rPr lang="en-US" b="1" i="1" dirty="0"/>
              <a:t>All Medication must be brought in by a Parent/Guardian; you will be required to sign necessary Consent </a:t>
            </a:r>
            <a:r>
              <a:rPr lang="en-US" b="1" i="1" dirty="0" smtClean="0"/>
              <a:t>Form.</a:t>
            </a:r>
          </a:p>
          <a:p>
            <a:endParaRPr lang="en-US" b="1" i="1" dirty="0" smtClean="0"/>
          </a:p>
          <a:p>
            <a:r>
              <a:rPr lang="en-US" b="1" i="1" dirty="0" smtClean="0"/>
              <a:t> </a:t>
            </a:r>
            <a:r>
              <a:rPr lang="en-US" dirty="0"/>
              <a:t>Please make sure </a:t>
            </a:r>
            <a:r>
              <a:rPr lang="en-US" dirty="0" smtClean="0"/>
              <a:t>the </a:t>
            </a:r>
            <a:r>
              <a:rPr lang="en-US" dirty="0"/>
              <a:t>prescription medication </a:t>
            </a:r>
            <a:r>
              <a:rPr lang="en-US" dirty="0" smtClean="0"/>
              <a:t>is in </a:t>
            </a:r>
            <a:r>
              <a:rPr lang="en-US" dirty="0"/>
              <a:t>original RX </a:t>
            </a:r>
            <a:r>
              <a:rPr lang="en-US" dirty="0" smtClean="0"/>
              <a:t>bottle.</a:t>
            </a:r>
            <a:endParaRPr lang="en-US" dirty="0"/>
          </a:p>
          <a:p>
            <a:endParaRPr lang="en-US" dirty="0"/>
          </a:p>
          <a:p>
            <a:endParaRPr lang="en-US" dirty="0"/>
          </a:p>
        </p:txBody>
      </p:sp>
    </p:spTree>
    <p:extLst>
      <p:ext uri="{BB962C8B-B14F-4D97-AF65-F5344CB8AC3E}">
        <p14:creationId xmlns:p14="http://schemas.microsoft.com/office/powerpoint/2010/main" val="2225536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228600"/>
            <a:ext cx="7239000" cy="1143000"/>
          </a:xfrm>
        </p:spPr>
        <p:txBody>
          <a:bodyPr/>
          <a:lstStyle/>
          <a:p>
            <a:r>
              <a:rPr lang="en-US" i="1" dirty="0" smtClean="0">
                <a:solidFill>
                  <a:schemeClr val="accent1"/>
                </a:solidFill>
              </a:rPr>
              <a:t>	</a:t>
            </a:r>
            <a:r>
              <a:rPr lang="en-US" i="1" u="sng" dirty="0" smtClean="0">
                <a:solidFill>
                  <a:schemeClr val="accent1"/>
                </a:solidFill>
              </a:rPr>
              <a:t>Homework</a:t>
            </a:r>
            <a:r>
              <a:rPr lang="en-US" dirty="0" smtClean="0"/>
              <a:t> </a:t>
            </a:r>
            <a:endParaRPr lang="en-US" dirty="0"/>
          </a:p>
        </p:txBody>
      </p:sp>
      <p:sp>
        <p:nvSpPr>
          <p:cNvPr id="10" name="Content Placeholder 9"/>
          <p:cNvSpPr>
            <a:spLocks noGrp="1"/>
          </p:cNvSpPr>
          <p:nvPr>
            <p:ph idx="1"/>
          </p:nvPr>
        </p:nvSpPr>
        <p:spPr/>
        <p:txBody>
          <a:bodyPr/>
          <a:lstStyle/>
          <a:p>
            <a:pPr>
              <a:lnSpc>
                <a:spcPct val="150000"/>
              </a:lnSpc>
            </a:pPr>
            <a:r>
              <a:rPr lang="en-US" dirty="0" smtClean="0">
                <a:solidFill>
                  <a:srgbClr val="7030A0"/>
                </a:solidFill>
              </a:rPr>
              <a:t>Mondays – Math</a:t>
            </a:r>
          </a:p>
          <a:p>
            <a:pPr>
              <a:lnSpc>
                <a:spcPct val="150000"/>
              </a:lnSpc>
            </a:pPr>
            <a:r>
              <a:rPr lang="en-US" dirty="0" smtClean="0">
                <a:solidFill>
                  <a:srgbClr val="00B050"/>
                </a:solidFill>
              </a:rPr>
              <a:t>Tuesdays – Language Arts</a:t>
            </a:r>
          </a:p>
          <a:p>
            <a:pPr>
              <a:lnSpc>
                <a:spcPct val="150000"/>
              </a:lnSpc>
            </a:pPr>
            <a:r>
              <a:rPr lang="en-US" dirty="0" smtClean="0">
                <a:solidFill>
                  <a:schemeClr val="accent6">
                    <a:lumMod val="50000"/>
                  </a:schemeClr>
                </a:solidFill>
              </a:rPr>
              <a:t>Wednesdays – Social Studies</a:t>
            </a:r>
          </a:p>
          <a:p>
            <a:pPr>
              <a:lnSpc>
                <a:spcPct val="150000"/>
              </a:lnSpc>
            </a:pPr>
            <a:r>
              <a:rPr lang="en-US" dirty="0" smtClean="0">
                <a:solidFill>
                  <a:srgbClr val="0070C0"/>
                </a:solidFill>
              </a:rPr>
              <a:t>Thursdays – Science</a:t>
            </a:r>
          </a:p>
          <a:p>
            <a:pPr>
              <a:lnSpc>
                <a:spcPct val="150000"/>
              </a:lnSpc>
            </a:pPr>
            <a:r>
              <a:rPr lang="en-US" dirty="0" smtClean="0">
                <a:solidFill>
                  <a:schemeClr val="accent4">
                    <a:lumMod val="75000"/>
                  </a:schemeClr>
                </a:solidFill>
              </a:rPr>
              <a:t>Friday – Electives</a:t>
            </a:r>
            <a:endParaRPr lang="en-US" dirty="0" smtClean="0"/>
          </a:p>
          <a:p>
            <a:pPr marL="0" indent="0">
              <a:buNone/>
            </a:pPr>
            <a:r>
              <a:rPr lang="en-US" dirty="0" smtClean="0"/>
              <a:t>* Days and frequency may change at the      </a:t>
            </a:r>
          </a:p>
          <a:p>
            <a:pPr marL="0" indent="0">
              <a:buNone/>
            </a:pPr>
            <a:r>
              <a:rPr lang="en-US" dirty="0" smtClean="0"/>
              <a:t>  teacher’s discretion.</a:t>
            </a:r>
            <a:r>
              <a:rPr lang="en-US" dirty="0"/>
              <a:t> </a:t>
            </a:r>
            <a:endParaRPr lang="en-US" dirty="0" smtClean="0"/>
          </a:p>
          <a:p>
            <a:pPr marL="0" indent="0">
              <a:buNone/>
            </a:pPr>
            <a:r>
              <a:rPr lang="en-US" dirty="0" smtClean="0"/>
              <a:t>* Homework Helpline - 727.547.7223</a:t>
            </a:r>
            <a:endParaRPr lang="en-US" dirty="0"/>
          </a:p>
          <a:p>
            <a:pPr marL="0" indent="0">
              <a:buNone/>
            </a:pPr>
            <a:endParaRPr lang="en-US" dirty="0" smtClean="0"/>
          </a:p>
          <a:p>
            <a:pPr marL="0" indent="0">
              <a:buNone/>
            </a:pPr>
            <a:r>
              <a:rPr lang="en-US" dirty="0"/>
              <a:t>*</a:t>
            </a:r>
          </a:p>
        </p:txBody>
      </p:sp>
    </p:spTree>
    <p:extLst>
      <p:ext uri="{BB962C8B-B14F-4D97-AF65-F5344CB8AC3E}">
        <p14:creationId xmlns:p14="http://schemas.microsoft.com/office/powerpoint/2010/main" val="938052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00B050"/>
                </a:solidFill>
                <a:latin typeface="Algerian" panose="04020705040A02060702" pitchFamily="82" charset="0"/>
              </a:rPr>
              <a:t>Title I</a:t>
            </a:r>
            <a:endParaRPr lang="en-US" u="sng" dirty="0">
              <a:solidFill>
                <a:srgbClr val="00B050"/>
              </a:solidFill>
              <a:latin typeface="Algerian" panose="04020705040A02060702" pitchFamily="82" charset="0"/>
            </a:endParaRP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2800" dirty="0" smtClean="0">
                <a:solidFill>
                  <a:srgbClr val="0070C0"/>
                </a:solidFill>
              </a:rPr>
              <a:t>Purpose</a:t>
            </a:r>
          </a:p>
          <a:p>
            <a:pPr>
              <a:buFont typeface="Wingdings" panose="05000000000000000000" pitchFamily="2" charset="2"/>
              <a:buChar char="Ø"/>
            </a:pPr>
            <a:r>
              <a:rPr lang="en-US" sz="2500" dirty="0" smtClean="0">
                <a:solidFill>
                  <a:srgbClr val="0070C0"/>
                </a:solidFill>
              </a:rPr>
              <a:t>Funding</a:t>
            </a:r>
          </a:p>
          <a:p>
            <a:pPr>
              <a:buFont typeface="Wingdings" panose="05000000000000000000" pitchFamily="2" charset="2"/>
              <a:buChar char="Ø"/>
            </a:pPr>
            <a:r>
              <a:rPr lang="en-US" sz="2800" dirty="0" smtClean="0">
                <a:solidFill>
                  <a:srgbClr val="0070C0"/>
                </a:solidFill>
              </a:rPr>
              <a:t>Goal</a:t>
            </a:r>
          </a:p>
          <a:p>
            <a:pPr>
              <a:buFont typeface="Wingdings" panose="05000000000000000000" pitchFamily="2" charset="2"/>
              <a:buChar char="Ø"/>
            </a:pPr>
            <a:r>
              <a:rPr lang="en-US" sz="2800" dirty="0" smtClean="0">
                <a:solidFill>
                  <a:srgbClr val="0070C0"/>
                </a:solidFill>
              </a:rPr>
              <a:t>Compact</a:t>
            </a:r>
          </a:p>
          <a:p>
            <a:pPr>
              <a:buFont typeface="Wingdings" panose="05000000000000000000" pitchFamily="2" charset="2"/>
              <a:buChar char="Ø"/>
            </a:pPr>
            <a:r>
              <a:rPr lang="en-US" sz="2800" dirty="0" smtClean="0">
                <a:solidFill>
                  <a:srgbClr val="0070C0"/>
                </a:solidFill>
              </a:rPr>
              <a:t>Info</a:t>
            </a:r>
          </a:p>
          <a:p>
            <a:pPr>
              <a:buFont typeface="Wingdings" panose="05000000000000000000" pitchFamily="2" charset="2"/>
              <a:buChar char="Ø"/>
            </a:pPr>
            <a:r>
              <a:rPr lang="en-US" sz="2800" dirty="0" smtClean="0">
                <a:solidFill>
                  <a:srgbClr val="0070C0"/>
                </a:solidFill>
              </a:rPr>
              <a:t>Volunteers</a:t>
            </a:r>
          </a:p>
          <a:p>
            <a:pPr>
              <a:buFont typeface="Wingdings" panose="05000000000000000000" pitchFamily="2" charset="2"/>
              <a:buChar char="Ø"/>
            </a:pPr>
            <a:r>
              <a:rPr lang="en-US" sz="2800" dirty="0" smtClean="0">
                <a:solidFill>
                  <a:srgbClr val="0070C0"/>
                </a:solidFill>
              </a:rPr>
              <a:t>Surveys</a:t>
            </a:r>
          </a:p>
          <a:p>
            <a:pPr>
              <a:buFont typeface="Wingdings" panose="05000000000000000000" pitchFamily="2" charset="2"/>
              <a:buChar char="Ø"/>
            </a:pPr>
            <a:r>
              <a:rPr lang="en-US" sz="2800" dirty="0" smtClean="0">
                <a:solidFill>
                  <a:srgbClr val="0070C0"/>
                </a:solidFill>
              </a:rPr>
              <a:t>Resources</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505200" y="2057400"/>
            <a:ext cx="2743200" cy="2743200"/>
          </a:xfrm>
          <a:prstGeom prst="rect">
            <a:avLst/>
          </a:prstGeom>
        </p:spPr>
      </p:pic>
    </p:spTree>
    <p:extLst>
      <p:ext uri="{BB962C8B-B14F-4D97-AF65-F5344CB8AC3E}">
        <p14:creationId xmlns:p14="http://schemas.microsoft.com/office/powerpoint/2010/main" val="2459203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974725"/>
          </a:xfrm>
        </p:spPr>
        <p:txBody>
          <a:bodyPr/>
          <a:lstStyle/>
          <a:p>
            <a:r>
              <a:rPr lang="en-US" i="1" dirty="0" smtClean="0">
                <a:solidFill>
                  <a:schemeClr val="accent1"/>
                </a:solidFill>
                <a:effectLst>
                  <a:outerShdw blurRad="38100" dist="38100" dir="2700000" algn="tl">
                    <a:srgbClr val="000000">
                      <a:alpha val="43137"/>
                    </a:srgbClr>
                  </a:outerShdw>
                </a:effectLst>
              </a:rPr>
              <a:t>Parent Portal</a:t>
            </a:r>
            <a:endParaRPr lang="en-US" i="1" dirty="0">
              <a:solidFill>
                <a:schemeClr val="accent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smtClean="0"/>
              <a:t>Parents/guardians can obtain information from Portal in relation to their child’s –</a:t>
            </a:r>
          </a:p>
          <a:p>
            <a:pPr lvl="3"/>
            <a:r>
              <a:rPr lang="en-US" sz="2800" dirty="0" smtClean="0">
                <a:solidFill>
                  <a:srgbClr val="00B050"/>
                </a:solidFill>
              </a:rPr>
              <a:t>Grades</a:t>
            </a:r>
          </a:p>
          <a:p>
            <a:pPr lvl="3"/>
            <a:r>
              <a:rPr lang="en-US" sz="2800" dirty="0" smtClean="0">
                <a:solidFill>
                  <a:srgbClr val="00B050"/>
                </a:solidFill>
              </a:rPr>
              <a:t>Attendance</a:t>
            </a:r>
          </a:p>
          <a:p>
            <a:pPr lvl="3"/>
            <a:r>
              <a:rPr lang="en-US" sz="2800" dirty="0" smtClean="0">
                <a:solidFill>
                  <a:srgbClr val="00B050"/>
                </a:solidFill>
              </a:rPr>
              <a:t>Discipline</a:t>
            </a:r>
          </a:p>
          <a:p>
            <a:pPr lvl="3"/>
            <a:endParaRPr lang="en-US" sz="2800" dirty="0">
              <a:solidFill>
                <a:srgbClr val="00B050"/>
              </a:solidFill>
            </a:endParaRPr>
          </a:p>
          <a:p>
            <a:pPr marL="776288" lvl="3" indent="0">
              <a:buNone/>
            </a:pPr>
            <a:r>
              <a:rPr lang="en-US" sz="2800" dirty="0" smtClean="0">
                <a:solidFill>
                  <a:srgbClr val="00B050"/>
                </a:solidFill>
              </a:rPr>
              <a:t>If you do not already have a PCS User ID and Password, you can sign-up for one today.</a:t>
            </a:r>
          </a:p>
        </p:txBody>
      </p:sp>
    </p:spTree>
    <p:extLst>
      <p:ext uri="{BB962C8B-B14F-4D97-AF65-F5344CB8AC3E}">
        <p14:creationId xmlns:p14="http://schemas.microsoft.com/office/powerpoint/2010/main" val="1788924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898525"/>
          </a:xfrm>
        </p:spPr>
        <p:txBody>
          <a:bodyPr/>
          <a:lstStyle/>
          <a:p>
            <a:pPr algn="ctr"/>
            <a:r>
              <a:rPr lang="en-US" dirty="0" smtClean="0">
                <a:solidFill>
                  <a:schemeClr val="tx2">
                    <a:lumMod val="75000"/>
                  </a:schemeClr>
                </a:solidFill>
                <a:latin typeface="Copperplate Gothic Bold" panose="020E0705020206020404" pitchFamily="34" charset="0"/>
              </a:rPr>
              <a:t>Tutoring</a:t>
            </a:r>
            <a:endParaRPr lang="en-US" dirty="0">
              <a:solidFill>
                <a:schemeClr val="tx2">
                  <a:lumMod val="75000"/>
                </a:schemeClr>
              </a:solidFill>
              <a:latin typeface="Copperplate Gothic Bold" panose="020E0705020206020404" pitchFamily="34" charset="0"/>
            </a:endParaRPr>
          </a:p>
        </p:txBody>
      </p:sp>
      <p:sp>
        <p:nvSpPr>
          <p:cNvPr id="3" name="Content Placeholder 2"/>
          <p:cNvSpPr>
            <a:spLocks noGrp="1"/>
          </p:cNvSpPr>
          <p:nvPr>
            <p:ph idx="1"/>
          </p:nvPr>
        </p:nvSpPr>
        <p:spPr/>
        <p:txBody>
          <a:bodyPr/>
          <a:lstStyle/>
          <a:p>
            <a:r>
              <a:rPr lang="en-US" dirty="0" smtClean="0"/>
              <a:t>Tuesdays and Thursdays</a:t>
            </a:r>
          </a:p>
          <a:p>
            <a:endParaRPr lang="en-US" dirty="0" smtClean="0"/>
          </a:p>
          <a:p>
            <a:r>
              <a:rPr lang="en-US" dirty="0" smtClean="0"/>
              <a:t>1:40 – 3:40 PM at Pinellas Secondary School</a:t>
            </a:r>
          </a:p>
          <a:p>
            <a:endParaRPr lang="en-US" dirty="0" smtClean="0"/>
          </a:p>
          <a:p>
            <a:endParaRPr lang="en-US" dirty="0"/>
          </a:p>
          <a:p>
            <a:endParaRPr lang="en-US" dirty="0" smtClean="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2819400" y="3733800"/>
            <a:ext cx="1818640" cy="1715770"/>
          </a:xfrm>
          <a:prstGeom prst="rect">
            <a:avLst/>
          </a:prstGeom>
        </p:spPr>
      </p:pic>
    </p:spTree>
    <p:extLst>
      <p:ext uri="{BB962C8B-B14F-4D97-AF65-F5344CB8AC3E}">
        <p14:creationId xmlns:p14="http://schemas.microsoft.com/office/powerpoint/2010/main" val="11305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20675"/>
            <a:ext cx="7162800" cy="669925"/>
          </a:xfrm>
        </p:spPr>
        <p:txBody>
          <a:bodyPr>
            <a:normAutofit/>
          </a:bodyPr>
          <a:lstStyle/>
          <a:p>
            <a:r>
              <a:rPr lang="en-US" dirty="0" smtClean="0"/>
              <a:t>Pinellas Secondary School</a:t>
            </a:r>
            <a:endParaRPr lang="en-US" dirty="0"/>
          </a:p>
        </p:txBody>
      </p:sp>
      <p:sp>
        <p:nvSpPr>
          <p:cNvPr id="3" name="Content Placeholder 2"/>
          <p:cNvSpPr>
            <a:spLocks noGrp="1"/>
          </p:cNvSpPr>
          <p:nvPr>
            <p:ph idx="1"/>
          </p:nvPr>
        </p:nvSpPr>
        <p:spPr>
          <a:xfrm>
            <a:off x="457200" y="1295400"/>
            <a:ext cx="7239000" cy="5160963"/>
          </a:xfrm>
        </p:spPr>
        <p:txBody>
          <a:bodyPr/>
          <a:lstStyle/>
          <a:p>
            <a:r>
              <a:rPr lang="en-US" dirty="0" smtClean="0"/>
              <a:t>Vision – </a:t>
            </a:r>
            <a:r>
              <a:rPr lang="en-US" sz="2000" dirty="0" smtClean="0"/>
              <a:t>100% student success</a:t>
            </a:r>
          </a:p>
          <a:p>
            <a:r>
              <a:rPr lang="en-US" dirty="0" smtClean="0"/>
              <a:t>Mission – </a:t>
            </a:r>
            <a:r>
              <a:rPr lang="en-US" sz="2000" dirty="0" smtClean="0"/>
              <a:t>Educate and prepare each student for college/career and life.</a:t>
            </a:r>
          </a:p>
          <a:p>
            <a:r>
              <a:rPr lang="en-US" dirty="0" smtClean="0"/>
              <a:t>Core Values - </a:t>
            </a:r>
            <a:r>
              <a:rPr lang="en-US" sz="2000" dirty="0" smtClean="0"/>
              <a:t>commitment to children, families and community; respectful and caring relationships; cultural competence; integrity; responsibility; connectedness</a:t>
            </a:r>
          </a:p>
          <a:p>
            <a:r>
              <a:rPr lang="en-US" dirty="0" smtClean="0"/>
              <a:t>Philosophy – </a:t>
            </a:r>
            <a:r>
              <a:rPr lang="en-US" sz="2000" dirty="0" smtClean="0"/>
              <a:t>to provide a positive, proactive learning and supportive environment, with clearly delineated boundaries, for all students whom we serve. We believe that positive response to the challenges in the lives of our students is the best approach for success. Our goal is to help students navigate towards personal success by encouraging them to accept responsibility for their behavior in order to achieve academic success.</a:t>
            </a:r>
            <a:endParaRPr lang="en-US" sz="2000" dirty="0"/>
          </a:p>
        </p:txBody>
      </p:sp>
    </p:spTree>
    <p:extLst>
      <p:ext uri="{BB962C8B-B14F-4D97-AF65-F5344CB8AC3E}">
        <p14:creationId xmlns:p14="http://schemas.microsoft.com/office/powerpoint/2010/main" val="647592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Relaxed Fit Khaki Pants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http://a2821sbusednew/High%20School%20CounselingGuidance/Dress%20Code%20Pictures/4F07A9D4F1714B92BB3583FF9ABF2D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685693"/>
            <a:ext cx="5334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422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Shoes: black, brown, gray, or white</a:t>
            </a:r>
            <a:endParaRPr lang="en-US" dirty="0"/>
          </a:p>
        </p:txBody>
      </p:sp>
      <p:pic>
        <p:nvPicPr>
          <p:cNvPr id="2050" name="Picture 2" descr="http://a2821sbusednew/High%20School%20CounselingGuidance/Dress%20Code%20Pictures/539CB303C651454EA2916AF270E477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4800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070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Attire for Middle and High </a:t>
            </a:r>
            <a:endParaRPr lang="en-US" dirty="0"/>
          </a:p>
        </p:txBody>
      </p:sp>
      <p:sp>
        <p:nvSpPr>
          <p:cNvPr id="3" name="Content Placeholder 2"/>
          <p:cNvSpPr>
            <a:spLocks noGrp="1"/>
          </p:cNvSpPr>
          <p:nvPr>
            <p:ph idx="1"/>
          </p:nvPr>
        </p:nvSpPr>
        <p:spPr>
          <a:xfrm>
            <a:off x="457200" y="1447800"/>
            <a:ext cx="8229600" cy="4678363"/>
          </a:xfrm>
        </p:spPr>
        <p:txBody>
          <a:bodyPr/>
          <a:lstStyle/>
          <a:p>
            <a:endParaRPr lang="en-US" dirty="0"/>
          </a:p>
        </p:txBody>
      </p:sp>
      <p:pic>
        <p:nvPicPr>
          <p:cNvPr id="3074" name="Picture 2" descr="http://a2821sbusednew/High%20School%20CounselingGuidance/Dress%20Code%20Pictures/6652B0B6D0ED49598A3318535A1B0C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114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67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Polo Shirt: long or short sleeves </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descr="http://a2821sbusednew/High%20School%20CounselingGuidance/Dress%20Code%20Pictures/D1C175F1CBA64A5B8693CB21D7E60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28800"/>
            <a:ext cx="6172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502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smtClean="0"/>
              <a:t>Q/A Time</a:t>
            </a:r>
            <a:endParaRPr lang="en-US" dirty="0"/>
          </a:p>
        </p:txBody>
      </p:sp>
      <p:pic>
        <p:nvPicPr>
          <p:cNvPr id="1026" name="Picture 2" descr="C:\Users\Public\Pictures\Sample Pictures\nov-topined-em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438400"/>
            <a:ext cx="40005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536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1" name="Rectangle 5"/>
          <p:cNvSpPr>
            <a:spLocks noChangeArrowheads="1"/>
          </p:cNvSpPr>
          <p:nvPr/>
        </p:nvSpPr>
        <p:spPr bwMode="auto">
          <a:xfrm>
            <a:off x="228600" y="533400"/>
            <a:ext cx="8305800" cy="646113"/>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n-US" sz="3600" dirty="0">
                <a:solidFill>
                  <a:srgbClr val="FFC000"/>
                </a:solidFill>
                <a:effectLst>
                  <a:outerShdw blurRad="38100" dist="38100" dir="2700000" algn="tl">
                    <a:srgbClr val="C0C0C0"/>
                  </a:outerShdw>
                </a:effectLst>
                <a:latin typeface="Verdana" pitchFamily="34" charset="0"/>
              </a:rPr>
              <a:t>In Dress Code Polo Shirt </a:t>
            </a:r>
          </a:p>
        </p:txBody>
      </p:sp>
      <p:sp>
        <p:nvSpPr>
          <p:cNvPr id="13316" name="TextBox 3"/>
          <p:cNvSpPr txBox="1">
            <a:spLocks noChangeArrowheads="1"/>
          </p:cNvSpPr>
          <p:nvPr/>
        </p:nvSpPr>
        <p:spPr bwMode="auto">
          <a:xfrm>
            <a:off x="381000" y="1143000"/>
            <a:ext cx="7924800" cy="3786188"/>
          </a:xfrm>
          <a:prstGeom prst="rect">
            <a:avLst/>
          </a:prstGeom>
          <a:noFill/>
          <a:ln w="9525">
            <a:noFill/>
            <a:miter lim="800000"/>
            <a:headEnd/>
            <a:tailEnd/>
          </a:ln>
        </p:spPr>
        <p:txBody>
          <a:bodyPr>
            <a:spAutoFit/>
          </a:bodyPr>
          <a:lstStyle/>
          <a:p>
            <a:pPr marL="342900" indent="-342900" fontAlgn="base">
              <a:spcBef>
                <a:spcPct val="0"/>
              </a:spcBef>
              <a:spcAft>
                <a:spcPct val="0"/>
              </a:spcAft>
              <a:buFont typeface="+mj-lt"/>
              <a:buAutoNum type="arabicPeriod"/>
              <a:defRPr/>
            </a:pPr>
            <a:r>
              <a:rPr lang="en-US" sz="2400" dirty="0">
                <a:solidFill>
                  <a:prstClr val="black"/>
                </a:solidFill>
                <a:latin typeface="Arial" charset="0"/>
              </a:rPr>
              <a:t>Student may wear only traditional, non-fitted, 100% cotton, solid polo style shirt.</a:t>
            </a:r>
          </a:p>
          <a:p>
            <a:pPr marL="342900" indent="-342900" fontAlgn="base">
              <a:spcBef>
                <a:spcPct val="0"/>
              </a:spcBef>
              <a:spcAft>
                <a:spcPct val="0"/>
              </a:spcAft>
              <a:buFont typeface="+mj-lt"/>
              <a:buAutoNum type="arabicPeriod"/>
              <a:defRPr/>
            </a:pPr>
            <a:r>
              <a:rPr lang="en-US" sz="2400" dirty="0">
                <a:solidFill>
                  <a:prstClr val="black"/>
                </a:solidFill>
                <a:latin typeface="Arial" charset="0"/>
              </a:rPr>
              <a:t>These shirts must have NO pockets, printing, embroidery, or designs on them. </a:t>
            </a:r>
          </a:p>
          <a:p>
            <a:pPr marL="342900" indent="-342900" fontAlgn="base">
              <a:spcBef>
                <a:spcPct val="0"/>
              </a:spcBef>
              <a:spcAft>
                <a:spcPct val="0"/>
              </a:spcAft>
              <a:buFont typeface="+mj-lt"/>
              <a:buAutoNum type="arabicPeriod"/>
              <a:defRPr/>
            </a:pPr>
            <a:r>
              <a:rPr lang="en-US" sz="2400" dirty="0">
                <a:solidFill>
                  <a:prstClr val="black"/>
                </a:solidFill>
                <a:latin typeface="Arial" charset="0"/>
              </a:rPr>
              <a:t>If you wear a undershirt  it must be plain Black or white only, and both </a:t>
            </a:r>
            <a:r>
              <a:rPr lang="en-US" sz="2400" i="1" dirty="0">
                <a:solidFill>
                  <a:prstClr val="black"/>
                </a:solidFill>
                <a:latin typeface="Arial" charset="0"/>
              </a:rPr>
              <a:t>must be tucked in</a:t>
            </a:r>
            <a:r>
              <a:rPr lang="en-US" sz="2400" dirty="0">
                <a:solidFill>
                  <a:prstClr val="black"/>
                </a:solidFill>
                <a:latin typeface="Arial" charset="0"/>
              </a:rPr>
              <a:t>. </a:t>
            </a:r>
          </a:p>
          <a:p>
            <a:pPr marL="342900" indent="-342900" fontAlgn="base">
              <a:spcBef>
                <a:spcPct val="0"/>
              </a:spcBef>
              <a:spcAft>
                <a:spcPct val="0"/>
              </a:spcAft>
              <a:buFont typeface="+mj-lt"/>
              <a:buAutoNum type="arabicPeriod"/>
              <a:defRPr/>
            </a:pPr>
            <a:r>
              <a:rPr lang="en-US" sz="2400" dirty="0">
                <a:solidFill>
                  <a:prstClr val="black"/>
                </a:solidFill>
                <a:latin typeface="Arial" charset="0"/>
              </a:rPr>
              <a:t>With long sleeves or full short sleeves (no cap sleeves). </a:t>
            </a:r>
          </a:p>
          <a:p>
            <a:pPr marL="342900" indent="-342900" fontAlgn="base">
              <a:spcBef>
                <a:spcPct val="0"/>
              </a:spcBef>
              <a:spcAft>
                <a:spcPct val="0"/>
              </a:spcAft>
              <a:defRPr/>
            </a:pPr>
            <a:endParaRPr lang="en-US" sz="2400" dirty="0">
              <a:solidFill>
                <a:prstClr val="black"/>
              </a:solidFill>
              <a:latin typeface="Arial" charset="0"/>
            </a:endParaRPr>
          </a:p>
          <a:p>
            <a:pPr fontAlgn="base">
              <a:spcBef>
                <a:spcPct val="0"/>
              </a:spcBef>
              <a:spcAft>
                <a:spcPct val="0"/>
              </a:spcAft>
              <a:defRPr/>
            </a:pPr>
            <a:endParaRPr lang="en-US" sz="2400" dirty="0">
              <a:solidFill>
                <a:prstClr val="black"/>
              </a:solidFill>
              <a:latin typeface="Arial" charset="0"/>
            </a:endParaRPr>
          </a:p>
        </p:txBody>
      </p:sp>
      <p:pic>
        <p:nvPicPr>
          <p:cNvPr id="5" name="Picture 5" descr="Picture 013"/>
          <p:cNvPicPr>
            <a:picLocks noChangeAspect="1" noChangeArrowheads="1"/>
          </p:cNvPicPr>
          <p:nvPr/>
        </p:nvPicPr>
        <p:blipFill>
          <a:blip r:embed="rId3" cstate="print"/>
          <a:srcRect/>
          <a:stretch>
            <a:fillRect/>
          </a:stretch>
        </p:blipFill>
        <p:spPr bwMode="auto">
          <a:xfrm>
            <a:off x="4191000" y="3810000"/>
            <a:ext cx="3124200" cy="2778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4981"/>
                                        </p:tgtEl>
                                        <p:attrNameLst>
                                          <p:attrName>style.visibility</p:attrName>
                                        </p:attrNameLst>
                                      </p:cBhvr>
                                      <p:to>
                                        <p:strVal val="visible"/>
                                      </p:to>
                                    </p:set>
                                    <p:animEffect transition="in" filter="fade">
                                      <p:cBhvr>
                                        <p:cTn id="7" dur="2000"/>
                                        <p:tgtEl>
                                          <p:spTgt spid="2549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316">
                                            <p:txEl>
                                              <p:pRg st="0" end="0"/>
                                            </p:txEl>
                                          </p:spTgt>
                                        </p:tgtEl>
                                        <p:attrNameLst>
                                          <p:attrName>style.visibility</p:attrName>
                                        </p:attrNameLst>
                                      </p:cBhvr>
                                      <p:to>
                                        <p:strVal val="visible"/>
                                      </p:to>
                                    </p:set>
                                    <p:animEffect transition="in" filter="blinds(horizontal)">
                                      <p:cBhvr>
                                        <p:cTn id="12" dur="500"/>
                                        <p:tgtEl>
                                          <p:spTgt spid="1331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3316">
                                            <p:txEl>
                                              <p:pRg st="1" end="1"/>
                                            </p:txEl>
                                          </p:spTgt>
                                        </p:tgtEl>
                                        <p:attrNameLst>
                                          <p:attrName>style.visibility</p:attrName>
                                        </p:attrNameLst>
                                      </p:cBhvr>
                                      <p:to>
                                        <p:strVal val="visible"/>
                                      </p:to>
                                    </p:set>
                                    <p:animEffect transition="in" filter="blinds(horizontal)">
                                      <p:cBhvr>
                                        <p:cTn id="17" dur="500"/>
                                        <p:tgtEl>
                                          <p:spTgt spid="1331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316">
                                            <p:txEl>
                                              <p:pRg st="2" end="2"/>
                                            </p:txEl>
                                          </p:spTgt>
                                        </p:tgtEl>
                                        <p:attrNameLst>
                                          <p:attrName>style.visibility</p:attrName>
                                        </p:attrNameLst>
                                      </p:cBhvr>
                                      <p:to>
                                        <p:strVal val="visible"/>
                                      </p:to>
                                    </p:set>
                                    <p:animEffect transition="in" filter="blinds(horizontal)">
                                      <p:cBhvr>
                                        <p:cTn id="22" dur="500"/>
                                        <p:tgtEl>
                                          <p:spTgt spid="13316">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16">
                                            <p:txEl>
                                              <p:pRg st="3" end="3"/>
                                            </p:txEl>
                                          </p:spTgt>
                                        </p:tgtEl>
                                        <p:attrNameLst>
                                          <p:attrName>style.visibility</p:attrName>
                                        </p:attrNameLst>
                                      </p:cBhvr>
                                      <p:to>
                                        <p:strVal val="visible"/>
                                      </p:to>
                                    </p:set>
                                    <p:animEffect transition="in" filter="blinds(horizontal)">
                                      <p:cBhvr>
                                        <p:cTn id="27" dur="500"/>
                                        <p:tgtEl>
                                          <p:spTgt spid="1331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534400" cy="762000"/>
          </a:xfrm>
        </p:spPr>
        <p:txBody>
          <a:bodyPr/>
          <a:lstStyle/>
          <a:p>
            <a:pPr algn="ctr" eaLnBrk="1" hangingPunct="1">
              <a:defRPr/>
            </a:pPr>
            <a:r>
              <a:rPr lang="en-US" sz="4000" dirty="0" smtClean="0"/>
              <a:t>Sweatshirt</a:t>
            </a:r>
          </a:p>
        </p:txBody>
      </p:sp>
      <p:sp>
        <p:nvSpPr>
          <p:cNvPr id="15364" name="TextBox 3"/>
          <p:cNvSpPr txBox="1">
            <a:spLocks noChangeArrowheads="1"/>
          </p:cNvSpPr>
          <p:nvPr/>
        </p:nvSpPr>
        <p:spPr bwMode="auto">
          <a:xfrm>
            <a:off x="381000" y="762000"/>
            <a:ext cx="4724400" cy="5693866"/>
          </a:xfrm>
          <a:prstGeom prst="rect">
            <a:avLst/>
          </a:prstGeom>
          <a:noFill/>
          <a:ln w="9525">
            <a:noFill/>
            <a:miter lim="800000"/>
            <a:headEnd/>
            <a:tailEnd/>
          </a:ln>
        </p:spPr>
        <p:txBody>
          <a:bodyPr>
            <a:spAutoFit/>
          </a:bodyPr>
          <a:lstStyle/>
          <a:p>
            <a:pPr fontAlgn="base">
              <a:spcBef>
                <a:spcPct val="0"/>
              </a:spcBef>
              <a:spcAft>
                <a:spcPct val="0"/>
              </a:spcAft>
              <a:buFont typeface="Arial" charset="0"/>
              <a:buChar char="•"/>
            </a:pPr>
            <a:r>
              <a:rPr lang="en-US" sz="2400" dirty="0">
                <a:solidFill>
                  <a:prstClr val="black"/>
                </a:solidFill>
                <a:latin typeface="Arial" charset="0"/>
              </a:rPr>
              <a:t> </a:t>
            </a:r>
            <a:r>
              <a:rPr lang="en-US" sz="2000" dirty="0">
                <a:solidFill>
                  <a:prstClr val="black"/>
                </a:solidFill>
                <a:latin typeface="Arial" charset="0"/>
              </a:rPr>
              <a:t>Only plain black sweatshirts for high school and white sweatshirts for middle school-with NO hoods, pockets, printing or design—may be worn in school. </a:t>
            </a:r>
          </a:p>
          <a:p>
            <a:pPr fontAlgn="base">
              <a:spcBef>
                <a:spcPct val="0"/>
              </a:spcBef>
              <a:spcAft>
                <a:spcPct val="0"/>
              </a:spcAft>
              <a:buFont typeface="Arial" charset="0"/>
              <a:buChar char="•"/>
            </a:pPr>
            <a:endParaRPr lang="en-US" sz="2000" dirty="0">
              <a:solidFill>
                <a:prstClr val="black"/>
              </a:solidFill>
              <a:latin typeface="Arial" charset="0"/>
            </a:endParaRPr>
          </a:p>
          <a:p>
            <a:pPr fontAlgn="base">
              <a:spcBef>
                <a:spcPct val="0"/>
              </a:spcBef>
              <a:spcAft>
                <a:spcPct val="0"/>
              </a:spcAft>
              <a:buFont typeface="Arial" charset="0"/>
              <a:buChar char="•"/>
            </a:pPr>
            <a:r>
              <a:rPr lang="en-US" sz="2000" dirty="0">
                <a:solidFill>
                  <a:prstClr val="black"/>
                </a:solidFill>
                <a:latin typeface="Arial" charset="0"/>
              </a:rPr>
              <a:t>You must be in dress code under your sweatshirt.  White or black collared shirts must be visible.</a:t>
            </a:r>
          </a:p>
          <a:p>
            <a:pPr fontAlgn="base">
              <a:spcBef>
                <a:spcPct val="0"/>
              </a:spcBef>
              <a:spcAft>
                <a:spcPct val="0"/>
              </a:spcAft>
              <a:buFont typeface="Arial" charset="0"/>
              <a:buChar char="•"/>
            </a:pPr>
            <a:endParaRPr lang="en-US" sz="2000" dirty="0">
              <a:solidFill>
                <a:prstClr val="black"/>
              </a:solidFill>
              <a:latin typeface="Arial" charset="0"/>
            </a:endParaRPr>
          </a:p>
          <a:p>
            <a:pPr fontAlgn="base">
              <a:spcBef>
                <a:spcPct val="0"/>
              </a:spcBef>
              <a:spcAft>
                <a:spcPct val="0"/>
              </a:spcAft>
              <a:buFont typeface="Arial" charset="0"/>
              <a:buChar char="•"/>
            </a:pPr>
            <a:r>
              <a:rPr lang="en-US" sz="2000" dirty="0">
                <a:solidFill>
                  <a:prstClr val="black"/>
                </a:solidFill>
                <a:latin typeface="Arial" charset="0"/>
              </a:rPr>
              <a:t>Long sleeve t-shirts may be worn under the uniform shirts.  Black t-shirts for high school and white t-shirts for middle school.  </a:t>
            </a:r>
          </a:p>
          <a:p>
            <a:pPr fontAlgn="base">
              <a:spcBef>
                <a:spcPct val="0"/>
              </a:spcBef>
              <a:spcAft>
                <a:spcPct val="0"/>
              </a:spcAft>
            </a:pPr>
            <a:endParaRPr lang="en-US" sz="2000" dirty="0">
              <a:solidFill>
                <a:prstClr val="black"/>
              </a:solidFill>
              <a:latin typeface="Arial" charset="0"/>
            </a:endParaRPr>
          </a:p>
          <a:p>
            <a:pPr fontAlgn="base">
              <a:spcBef>
                <a:spcPct val="0"/>
              </a:spcBef>
              <a:spcAft>
                <a:spcPct val="0"/>
              </a:spcAft>
              <a:buFont typeface="Arial" charset="0"/>
              <a:buChar char="•"/>
            </a:pPr>
            <a:r>
              <a:rPr lang="en-US" sz="2000" dirty="0">
                <a:solidFill>
                  <a:prstClr val="black"/>
                </a:solidFill>
                <a:latin typeface="Arial" charset="0"/>
              </a:rPr>
              <a:t>Jackets and coats are allowed but must be hung up  on coat racks upon arrival to school. Students may retrieve jackets at the end of the day.</a:t>
            </a:r>
          </a:p>
        </p:txBody>
      </p:sp>
      <p:pic>
        <p:nvPicPr>
          <p:cNvPr id="16388" name="Picture 5"/>
          <p:cNvPicPr>
            <a:picLocks noChangeAspect="1" noChangeArrowheads="1"/>
          </p:cNvPicPr>
          <p:nvPr/>
        </p:nvPicPr>
        <p:blipFill>
          <a:blip r:embed="rId4" cstate="print"/>
          <a:srcRect/>
          <a:stretch>
            <a:fillRect/>
          </a:stretch>
        </p:blipFill>
        <p:spPr bwMode="auto">
          <a:xfrm>
            <a:off x="5105400" y="990600"/>
            <a:ext cx="3371850" cy="35814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4">
                                            <p:txEl>
                                              <p:pRg st="0" end="0"/>
                                            </p:txEl>
                                          </p:spTgt>
                                        </p:tgtEl>
                                        <p:attrNameLst>
                                          <p:attrName>style.visibility</p:attrName>
                                        </p:attrNameLst>
                                      </p:cBhvr>
                                      <p:to>
                                        <p:strVal val="visible"/>
                                      </p:to>
                                    </p:set>
                                    <p:animEffect transition="in" filter="blinds(horizontal)">
                                      <p:cBhvr>
                                        <p:cTn id="12" dur="500"/>
                                        <p:tgtEl>
                                          <p:spTgt spid="1536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4">
                                            <p:txEl>
                                              <p:pRg st="2" end="2"/>
                                            </p:txEl>
                                          </p:spTgt>
                                        </p:tgtEl>
                                        <p:attrNameLst>
                                          <p:attrName>style.visibility</p:attrName>
                                        </p:attrNameLst>
                                      </p:cBhvr>
                                      <p:to>
                                        <p:strVal val="visible"/>
                                      </p:to>
                                    </p:set>
                                    <p:animEffect transition="in" filter="blinds(horizontal)">
                                      <p:cBhvr>
                                        <p:cTn id="17" dur="500"/>
                                        <p:tgtEl>
                                          <p:spTgt spid="153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4">
                                            <p:txEl>
                                              <p:pRg st="4" end="4"/>
                                            </p:txEl>
                                          </p:spTgt>
                                        </p:tgtEl>
                                        <p:attrNameLst>
                                          <p:attrName>style.visibility</p:attrName>
                                        </p:attrNameLst>
                                      </p:cBhvr>
                                      <p:to>
                                        <p:strVal val="visible"/>
                                      </p:to>
                                    </p:set>
                                    <p:animEffect transition="in" filter="blinds(horizontal)">
                                      <p:cBhvr>
                                        <p:cTn id="22" dur="500"/>
                                        <p:tgtEl>
                                          <p:spTgt spid="1536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364">
                                            <p:txEl>
                                              <p:pRg st="6" end="6"/>
                                            </p:txEl>
                                          </p:spTgt>
                                        </p:tgtEl>
                                        <p:attrNameLst>
                                          <p:attrName>style.visibility</p:attrName>
                                        </p:attrNameLst>
                                      </p:cBhvr>
                                      <p:to>
                                        <p:strVal val="visible"/>
                                      </p:to>
                                    </p:set>
                                    <p:animEffect transition="in" filter="blinds(horizontal)">
                                      <p:cBhvr>
                                        <p:cTn id="27" dur="500"/>
                                        <p:tgtEl>
                                          <p:spTgt spid="1536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381000" y="990600"/>
            <a:ext cx="7620000" cy="5867400"/>
          </a:xfrm>
        </p:spPr>
        <p:txBody>
          <a:bodyPr/>
          <a:lstStyle/>
          <a:p>
            <a:pPr eaLnBrk="1" hangingPunct="1"/>
            <a:r>
              <a:rPr lang="en-US" sz="2800" dirty="0" smtClean="0"/>
              <a:t>Only relaxed fit KHAKI pants are allowed. There may be NO -- printing, embroidery, logos, designs, Cargo pants, shorts, jeans, corduroy, spandex, jersey, skinny jeans, tight fitting pants or oversized pants.</a:t>
            </a:r>
          </a:p>
          <a:p>
            <a:pPr eaLnBrk="1" hangingPunct="1"/>
            <a:endParaRPr lang="en-US" sz="2800" dirty="0" smtClean="0"/>
          </a:p>
          <a:p>
            <a:pPr eaLnBrk="1" hangingPunct="1"/>
            <a:r>
              <a:rPr lang="en-US" sz="2800" dirty="0" smtClean="0"/>
              <a:t>Pants must have belt loops and a belt on at all times. </a:t>
            </a:r>
          </a:p>
          <a:p>
            <a:pPr eaLnBrk="1" hangingPunct="1"/>
            <a:endParaRPr lang="en-US" sz="2800" dirty="0" smtClean="0"/>
          </a:p>
          <a:p>
            <a:pPr eaLnBrk="1" hangingPunct="1"/>
            <a:r>
              <a:rPr lang="en-US" sz="2800" dirty="0" smtClean="0"/>
              <a:t>All pants must be hemmed and MUST be </a:t>
            </a:r>
            <a:r>
              <a:rPr lang="en-US" sz="2800" b="1" i="1" dirty="0" smtClean="0"/>
              <a:t>worn at the waist</a:t>
            </a:r>
            <a:r>
              <a:rPr lang="en-US" sz="2800" i="1" dirty="0" smtClean="0"/>
              <a:t>. No SAGGING!!</a:t>
            </a:r>
            <a:endParaRPr lang="en-US" sz="3200" i="1" dirty="0" smtClean="0"/>
          </a:p>
          <a:p>
            <a:pPr eaLnBrk="1" hangingPunct="1">
              <a:lnSpc>
                <a:spcPct val="90000"/>
              </a:lnSpc>
            </a:pPr>
            <a:endParaRPr lang="en-US" dirty="0" smtClean="0"/>
          </a:p>
        </p:txBody>
      </p:sp>
      <p:sp>
        <p:nvSpPr>
          <p:cNvPr id="10244" name="Rectangle 4"/>
          <p:cNvSpPr>
            <a:spLocks noGrp="1" noChangeArrowheads="1"/>
          </p:cNvSpPr>
          <p:nvPr>
            <p:ph type="title"/>
          </p:nvPr>
        </p:nvSpPr>
        <p:spPr>
          <a:xfrm>
            <a:off x="304800" y="0"/>
            <a:ext cx="8229600" cy="1258888"/>
          </a:xfrm>
        </p:spPr>
        <p:txBody>
          <a:bodyPr/>
          <a:lstStyle/>
          <a:p>
            <a:pPr algn="ctr" eaLnBrk="1" hangingPunct="1">
              <a:defRPr/>
            </a:pPr>
            <a:r>
              <a:rPr lang="en-US" sz="4000" u="sng" dirty="0" smtClean="0"/>
              <a:t>Pants: Dress Code </a:t>
            </a:r>
            <a:r>
              <a:rPr lang="en-US" sz="4000" dirty="0" smtClean="0"/>
              <a:t/>
            </a:r>
            <a:br>
              <a:rPr lang="en-US" sz="4000" dirty="0" smtClean="0"/>
            </a:br>
            <a:endParaRPr lang="en-US" sz="40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linds(horizontal)">
                                      <p:cBhvr>
                                        <p:cTn id="7" dur="5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2" dur="5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blinds(horizontal)">
                                      <p:cBhvr>
                                        <p:cTn id="22"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ctr" eaLnBrk="1" hangingPunct="1">
              <a:defRPr/>
            </a:pPr>
            <a:r>
              <a:rPr lang="en-US" dirty="0" smtClean="0"/>
              <a:t>In dress code Khaki PANTS</a:t>
            </a:r>
            <a:br>
              <a:rPr lang="en-US" dirty="0" smtClean="0"/>
            </a:br>
            <a:endParaRPr lang="en-US" dirty="0" smtClean="0"/>
          </a:p>
        </p:txBody>
      </p:sp>
      <p:pic>
        <p:nvPicPr>
          <p:cNvPr id="18435" name="Picture 4" descr="Picture 006"/>
          <p:cNvPicPr>
            <a:picLocks noGrp="1" noChangeAspect="1" noChangeArrowheads="1"/>
          </p:cNvPicPr>
          <p:nvPr>
            <p:ph sz="half" idx="1"/>
          </p:nvPr>
        </p:nvPicPr>
        <p:blipFill>
          <a:blip r:embed="rId4" cstate="print"/>
          <a:srcRect/>
          <a:stretch>
            <a:fillRect/>
          </a:stretch>
        </p:blipFill>
        <p:spPr>
          <a:xfrm>
            <a:off x="912813" y="1600200"/>
            <a:ext cx="3048000" cy="4648200"/>
          </a:xfrm>
        </p:spPr>
      </p:pic>
      <p:pic>
        <p:nvPicPr>
          <p:cNvPr id="6" name="Content Placeholder 5" descr="Picture2.jpg"/>
          <p:cNvPicPr>
            <a:picLocks noGrp="1" noChangeAspect="1"/>
          </p:cNvPicPr>
          <p:nvPr>
            <p:ph sz="half" idx="2"/>
          </p:nvPr>
        </p:nvPicPr>
        <p:blipFill>
          <a:blip r:embed="rId5" cstate="print"/>
          <a:srcRect/>
          <a:stretch>
            <a:fillRect/>
          </a:stretch>
        </p:blipFill>
        <p:spPr>
          <a:xfrm>
            <a:off x="4240213" y="1600200"/>
            <a:ext cx="3397250" cy="4525963"/>
          </a:xfrm>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ox(in)">
                                      <p:cBhvr>
                                        <p:cTn id="7" dur="500"/>
                                        <p:tgtEl>
                                          <p:spTgt spid="184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slide(fromBottom)">
                                      <p:cBhvr>
                                        <p:cTn id="12" dur="2000"/>
                                        <p:tgtEl>
                                          <p:spTgt spid="184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6781800" cy="563562"/>
          </a:xfrm>
        </p:spPr>
        <p:txBody>
          <a:bodyPr>
            <a:normAutofit fontScale="90000"/>
          </a:bodyPr>
          <a:lstStyle/>
          <a:p>
            <a:pPr algn="ctr" eaLnBrk="1" hangingPunct="1">
              <a:defRPr/>
            </a:pPr>
            <a:r>
              <a:rPr lang="en-US" dirty="0" smtClean="0"/>
              <a:t>Belt: Dress Code</a:t>
            </a:r>
          </a:p>
        </p:txBody>
      </p:sp>
      <p:sp>
        <p:nvSpPr>
          <p:cNvPr id="21507" name="Content Placeholder 2"/>
          <p:cNvSpPr>
            <a:spLocks noGrp="1"/>
          </p:cNvSpPr>
          <p:nvPr>
            <p:ph sz="half" idx="1"/>
          </p:nvPr>
        </p:nvSpPr>
        <p:spPr>
          <a:xfrm>
            <a:off x="457200" y="838200"/>
            <a:ext cx="7391400" cy="1524000"/>
          </a:xfrm>
        </p:spPr>
        <p:txBody>
          <a:bodyPr/>
          <a:lstStyle/>
          <a:p>
            <a:pPr eaLnBrk="1" hangingPunct="1"/>
            <a:r>
              <a:rPr lang="en-US" sz="2000" dirty="0" smtClean="0"/>
              <a:t>A simple, plain BLACK or BROWN belt, with a simple, traditional buckle must be worn. </a:t>
            </a:r>
          </a:p>
          <a:p>
            <a:pPr eaLnBrk="1" hangingPunct="1"/>
            <a:r>
              <a:rPr lang="en-US" sz="2000" dirty="0" smtClean="0"/>
              <a:t>Except for buckle, there may be no other metal on the belt.  </a:t>
            </a:r>
          </a:p>
          <a:p>
            <a:pPr eaLnBrk="1" hangingPunct="1"/>
            <a:r>
              <a:rPr lang="en-US" sz="2000" dirty="0" smtClean="0"/>
              <a:t>NO large or ornate belt buckles are allowed.</a:t>
            </a:r>
          </a:p>
          <a:p>
            <a:pPr eaLnBrk="1" hangingPunct="1"/>
            <a:endParaRPr lang="en-US" dirty="0" smtClean="0"/>
          </a:p>
        </p:txBody>
      </p:sp>
      <p:pic>
        <p:nvPicPr>
          <p:cNvPr id="4" name="Picture 3" descr="brown belt"/>
          <p:cNvPicPr>
            <a:picLocks noChangeAspect="1" noChangeArrowheads="1"/>
          </p:cNvPicPr>
          <p:nvPr/>
        </p:nvPicPr>
        <p:blipFill>
          <a:blip r:embed="rId3" cstate="print"/>
          <a:srcRect/>
          <a:stretch>
            <a:fillRect/>
          </a:stretch>
        </p:blipFill>
        <p:spPr bwMode="auto">
          <a:xfrm>
            <a:off x="914400" y="3352800"/>
            <a:ext cx="6040507"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slide(fromBottom)">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slide(fromBottom)">
                                      <p:cBhvr>
                                        <p:cTn id="17" dur="5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slide(fromBottom)">
                                      <p:cBhvr>
                                        <p:cTn id="22" dur="500"/>
                                        <p:tgtEl>
                                          <p:spTgt spid="21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1295400"/>
            <a:ext cx="7162800" cy="5292725"/>
          </a:xfrm>
        </p:spPr>
        <p:txBody>
          <a:bodyPr/>
          <a:lstStyle/>
          <a:p>
            <a:pPr eaLnBrk="1" hangingPunct="1"/>
            <a:r>
              <a:rPr lang="en-US" sz="2800" dirty="0" smtClean="0"/>
              <a:t>Shoes must be black, white, gray or brown sneakers or dress shoes. </a:t>
            </a:r>
          </a:p>
          <a:p>
            <a:pPr eaLnBrk="1" hangingPunct="1"/>
            <a:r>
              <a:rPr lang="en-US" sz="2800" dirty="0" smtClean="0"/>
              <a:t>No sandals, slippers, boots or other work style shoes.</a:t>
            </a:r>
          </a:p>
          <a:p>
            <a:pPr eaLnBrk="1" hangingPunct="1"/>
            <a:r>
              <a:rPr lang="en-US" sz="2800" dirty="0" smtClean="0"/>
              <a:t>Laces should match the main color of the shoe (absolutely no colored laces)</a:t>
            </a:r>
          </a:p>
          <a:p>
            <a:pPr eaLnBrk="1" hangingPunct="1">
              <a:buFontTx/>
              <a:buNone/>
            </a:pPr>
            <a:endParaRPr lang="en-US" dirty="0" smtClean="0"/>
          </a:p>
          <a:p>
            <a:pPr eaLnBrk="1" hangingPunct="1"/>
            <a:endParaRPr lang="en-US" dirty="0" smtClean="0"/>
          </a:p>
          <a:p>
            <a:pPr eaLnBrk="1" hangingPunct="1"/>
            <a:endParaRPr lang="en-US" dirty="0" smtClean="0"/>
          </a:p>
        </p:txBody>
      </p:sp>
      <p:sp>
        <p:nvSpPr>
          <p:cNvPr id="11268" name="Rectangle 4"/>
          <p:cNvSpPr>
            <a:spLocks noGrp="1" noChangeArrowheads="1"/>
          </p:cNvSpPr>
          <p:nvPr>
            <p:ph type="title"/>
          </p:nvPr>
        </p:nvSpPr>
        <p:spPr>
          <a:xfrm>
            <a:off x="457200" y="457200"/>
            <a:ext cx="8229600" cy="1258888"/>
          </a:xfrm>
        </p:spPr>
        <p:txBody>
          <a:bodyPr/>
          <a:lstStyle/>
          <a:p>
            <a:pPr algn="ctr" eaLnBrk="1" hangingPunct="1">
              <a:defRPr/>
            </a:pPr>
            <a:r>
              <a:rPr lang="en-US" sz="4000" dirty="0" smtClean="0"/>
              <a:t>Shoes: Dress Code </a:t>
            </a:r>
            <a:br>
              <a:rPr lang="en-US" sz="4000" dirty="0" smtClean="0"/>
            </a:br>
            <a:endParaRPr lang="en-US" sz="4000" dirty="0" smtClean="0"/>
          </a:p>
        </p:txBody>
      </p:sp>
      <p:pic>
        <p:nvPicPr>
          <p:cNvPr id="4" name="Picture 4" descr="Picture 003"/>
          <p:cNvPicPr>
            <a:picLocks noChangeAspect="1" noChangeArrowheads="1"/>
          </p:cNvPicPr>
          <p:nvPr/>
        </p:nvPicPr>
        <p:blipFill>
          <a:blip r:embed="rId4" cstate="print"/>
          <a:srcRect/>
          <a:stretch>
            <a:fillRect/>
          </a:stretch>
        </p:blipFill>
        <p:spPr bwMode="auto">
          <a:xfrm>
            <a:off x="457200" y="4038600"/>
            <a:ext cx="3200400" cy="2528888"/>
          </a:xfrm>
          <a:prstGeom prst="rect">
            <a:avLst/>
          </a:prstGeom>
          <a:noFill/>
          <a:ln w="9525">
            <a:noFill/>
            <a:miter lim="800000"/>
            <a:headEnd/>
            <a:tailEnd/>
          </a:ln>
        </p:spPr>
      </p:pic>
      <p:pic>
        <p:nvPicPr>
          <p:cNvPr id="5" name="Picture 8" descr="Picture 018"/>
          <p:cNvPicPr>
            <a:picLocks noChangeAspect="1" noChangeArrowheads="1"/>
          </p:cNvPicPr>
          <p:nvPr/>
        </p:nvPicPr>
        <p:blipFill>
          <a:blip r:embed="rId5" cstate="print"/>
          <a:srcRect/>
          <a:stretch>
            <a:fillRect/>
          </a:stretch>
        </p:blipFill>
        <p:spPr bwMode="auto">
          <a:xfrm>
            <a:off x="4572000" y="4041775"/>
            <a:ext cx="2835275" cy="2643188"/>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afterEffect">
                                  <p:stCondLst>
                                    <p:cond delay="0"/>
                                  </p:stCondLst>
                                  <p:childTnLst>
                                    <p:animScale>
                                      <p:cBhvr>
                                        <p:cTn id="6" dur="2000" fill="hold"/>
                                        <p:tgtEl>
                                          <p:spTgt spid="11268"/>
                                        </p:tgtEl>
                                      </p:cBhvr>
                                      <p:by x="10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1" dur="500"/>
                                        <p:tgtEl>
                                          <p:spTgt spid="11267">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6" dur="500"/>
                                        <p:tgtEl>
                                          <p:spTgt spid="112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21" dur="500"/>
                                        <p:tgtEl>
                                          <p:spTgt spid="1126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ox(in)">
                                      <p:cBhvr>
                                        <p:cTn id="26" dur="500"/>
                                        <p:tgtEl>
                                          <p:spTgt spid="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7030A0"/>
                </a:solidFill>
                <a:latin typeface="Broadway" panose="04040905080B02020502" pitchFamily="82" charset="0"/>
              </a:rPr>
              <a:t>ID Badges - - -</a:t>
            </a:r>
            <a:endParaRPr lang="en-US" dirty="0">
              <a:solidFill>
                <a:srgbClr val="7030A0"/>
              </a:solidFill>
              <a:latin typeface="Broadway" panose="04040905080B02020502" pitchFamily="82" charset="0"/>
            </a:endParaRPr>
          </a:p>
        </p:txBody>
      </p:sp>
      <p:sp>
        <p:nvSpPr>
          <p:cNvPr id="6" name="Content Placeholder 5"/>
          <p:cNvSpPr>
            <a:spLocks noGrp="1"/>
          </p:cNvSpPr>
          <p:nvPr>
            <p:ph idx="1"/>
          </p:nvPr>
        </p:nvSpPr>
        <p:spPr/>
        <p:txBody>
          <a:bodyPr/>
          <a:lstStyle/>
          <a:p>
            <a:r>
              <a:rPr lang="en-US" dirty="0" smtClean="0"/>
              <a:t>Students are required to wear an ID Badge as part of the </a:t>
            </a:r>
            <a:r>
              <a:rPr lang="en-US" dirty="0"/>
              <a:t>D</a:t>
            </a:r>
            <a:r>
              <a:rPr lang="en-US" dirty="0" smtClean="0"/>
              <a:t>ress </a:t>
            </a:r>
            <a:r>
              <a:rPr lang="en-US" dirty="0"/>
              <a:t>C</a:t>
            </a:r>
            <a:r>
              <a:rPr lang="en-US" dirty="0" smtClean="0"/>
              <a:t>ode Policy. Each student will be given an ID Badge when they enroll into Pinellas Secondary School.</a:t>
            </a:r>
          </a:p>
          <a:p>
            <a:r>
              <a:rPr lang="en-US" dirty="0" smtClean="0"/>
              <a:t>Lost, broken, destroyed, or defiled ID Badges must be replaced, to be in dress code compliance, at a charge of $1.00 each. Lanyards can also be purchased at a charge of $1.00 each.</a:t>
            </a:r>
          </a:p>
          <a:p>
            <a:pPr marL="0" indent="0">
              <a:buNone/>
            </a:pPr>
            <a:r>
              <a:rPr lang="en-US" dirty="0" smtClean="0"/>
              <a:t>***Students are not allowed in class without an                                  </a:t>
            </a:r>
          </a:p>
          <a:p>
            <a:pPr marL="0" indent="0">
              <a:buNone/>
            </a:pPr>
            <a:r>
              <a:rPr lang="en-US" dirty="0"/>
              <a:t> </a:t>
            </a:r>
            <a:r>
              <a:rPr lang="en-US" dirty="0" smtClean="0"/>
              <a:t>   ID Badge.</a:t>
            </a:r>
            <a:endParaRPr lang="en-US" dirty="0"/>
          </a:p>
        </p:txBody>
      </p:sp>
    </p:spTree>
    <p:extLst>
      <p:ext uri="{BB962C8B-B14F-4D97-AF65-F5344CB8AC3E}">
        <p14:creationId xmlns:p14="http://schemas.microsoft.com/office/powerpoint/2010/main" val="418937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TRANSITION" val="Revdoors.p3d 0"/>
  <p:tag name="POWER3D OPTIONS" val="Medium "/>
  <p:tag name="POWER3D SOUND" val="Revolving Doors"/>
  <p:tag name="POWER3D CRC" val="9ed1b2af0107"/>
</p:tagLst>
</file>

<file path=ppt/tags/tag2.xml><?xml version="1.0" encoding="utf-8"?>
<p:tagLst xmlns:a="http://schemas.openxmlformats.org/drawingml/2006/main" xmlns:r="http://schemas.openxmlformats.org/officeDocument/2006/relationships" xmlns:p="http://schemas.openxmlformats.org/presentationml/2006/main">
  <p:tag name="POWER3D TRANSITION" val="Shnroll.p3d 7"/>
  <p:tag name="POWER3D OPTIONS" val="Medium "/>
  <p:tag name="POWER3D SOUND" val="Shrink to Corner and Roll"/>
  <p:tag name="POWER3D CRC" val="115aa5b80103"/>
</p:tagLst>
</file>

<file path=ppt/tags/tag3.xml><?xml version="1.0" encoding="utf-8"?>
<p:tagLst xmlns:a="http://schemas.openxmlformats.org/drawingml/2006/main" xmlns:r="http://schemas.openxmlformats.org/officeDocument/2006/relationships" xmlns:p="http://schemas.openxmlformats.org/presentationml/2006/main">
  <p:tag name="POWER3D TRANSITION" val="Slabtilt.p3d 0"/>
  <p:tag name="POWER3D OPTIONS" val="Medium "/>
  <p:tag name="POWER3D IMAGE0" val="PINBUMP.TGA"/>
  <p:tag name="POWER3D IMAGE1" val="PINBUMP.TGA"/>
  <p:tag name="POWER3D SOUND" val="Slab Tilt"/>
  <p:tag name="POWER3D CRC" val="458922e40105"/>
</p:tagLst>
</file>

<file path=ppt/tags/tag4.xml><?xml version="1.0" encoding="utf-8"?>
<p:tagLst xmlns:a="http://schemas.openxmlformats.org/drawingml/2006/main" xmlns:r="http://schemas.openxmlformats.org/officeDocument/2006/relationships" xmlns:p="http://schemas.openxmlformats.org/presentationml/2006/main">
  <p:tag name="POWER3D TRANSITION" val="Bilboard.p3d 0"/>
  <p:tag name="POWER3D OPTIONS" val="Medium "/>
  <p:tag name="POWER3D SOUND" val="Turning Billboard"/>
  <p:tag name="POWER3D CRC" val="32939c240104"/>
</p:tagLst>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1.xml><?xml version="1.0" encoding="utf-8"?>
<a:theme xmlns:a="http://schemas.openxmlformats.org/drawingml/2006/main" name="9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0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3.xml><?xml version="1.0" encoding="utf-8"?>
<a:theme xmlns:a="http://schemas.openxmlformats.org/drawingml/2006/main" name="1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2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3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4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5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6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7_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0.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1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5.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6.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7.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8.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9.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otalTime>471</TotalTime>
  <Words>989</Words>
  <Application>Microsoft Office PowerPoint</Application>
  <PresentationFormat>On-screen Show (4:3)</PresentationFormat>
  <Paragraphs>114</Paragraphs>
  <Slides>24</Slides>
  <Notes>8</Notes>
  <HiddenSlides>0</HiddenSlides>
  <MMClips>0</MMClips>
  <ScaleCrop>false</ScaleCrop>
  <HeadingPairs>
    <vt:vector size="4" baseType="variant">
      <vt:variant>
        <vt:lpstr>Theme</vt:lpstr>
      </vt:variant>
      <vt:variant>
        <vt:i4>13</vt:i4>
      </vt:variant>
      <vt:variant>
        <vt:lpstr>Slide Titles</vt:lpstr>
      </vt:variant>
      <vt:variant>
        <vt:i4>24</vt:i4>
      </vt:variant>
    </vt:vector>
  </HeadingPairs>
  <TitlesOfParts>
    <vt:vector size="37" baseType="lpstr">
      <vt:lpstr>Office Theme</vt:lpstr>
      <vt:lpstr>Opulent</vt:lpstr>
      <vt:lpstr>1_Opulent</vt:lpstr>
      <vt:lpstr>2_Opulent</vt:lpstr>
      <vt:lpstr>3_Opulent</vt:lpstr>
      <vt:lpstr>4_Opulent</vt:lpstr>
      <vt:lpstr>5_Opulent</vt:lpstr>
      <vt:lpstr>6_Opulent</vt:lpstr>
      <vt:lpstr>7_Opulent</vt:lpstr>
      <vt:lpstr>8_Opulent</vt:lpstr>
      <vt:lpstr>9_Opulent</vt:lpstr>
      <vt:lpstr>10_Opulent</vt:lpstr>
      <vt:lpstr>11_Opulent</vt:lpstr>
      <vt:lpstr>Pinellas Secondary  orientation</vt:lpstr>
      <vt:lpstr>Pinellas Secondary School</vt:lpstr>
      <vt:lpstr>PowerPoint Presentation</vt:lpstr>
      <vt:lpstr>Sweatshirt</vt:lpstr>
      <vt:lpstr>Pants: Dress Code  </vt:lpstr>
      <vt:lpstr>In dress code Khaki PANTS </vt:lpstr>
      <vt:lpstr>Belt: Dress Code</vt:lpstr>
      <vt:lpstr>Shoes: Dress Code  </vt:lpstr>
      <vt:lpstr>ID Badges - - -</vt:lpstr>
      <vt:lpstr>Jewelry </vt:lpstr>
      <vt:lpstr>Electronic devices</vt:lpstr>
      <vt:lpstr>NO Touch policy</vt:lpstr>
      <vt:lpstr>What can you bring to school?</vt:lpstr>
      <vt:lpstr>What can’t you bring to school?</vt:lpstr>
      <vt:lpstr>Clinic Cards and Medication</vt:lpstr>
      <vt:lpstr> Homework </vt:lpstr>
      <vt:lpstr>Title I</vt:lpstr>
      <vt:lpstr>Parent Portal</vt:lpstr>
      <vt:lpstr>Tutoring</vt:lpstr>
      <vt:lpstr>Relaxed Fit Khaki Pants</vt:lpstr>
      <vt:lpstr>Shoes: black, brown, gray, or white</vt:lpstr>
      <vt:lpstr>Proper Attire for Middle and High </vt:lpstr>
      <vt:lpstr>Polo Shirt: long or short sleeves </vt:lpstr>
      <vt:lpstr>Thank You!</vt:lpstr>
    </vt:vector>
  </TitlesOfParts>
  <Company>PCSB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Pinellas Secondary  orientation</dc:title>
  <dc:creator>PCSB</dc:creator>
  <cp:lastModifiedBy>user</cp:lastModifiedBy>
  <cp:revision>29</cp:revision>
  <dcterms:created xsi:type="dcterms:W3CDTF">2013-08-05T17:39:10Z</dcterms:created>
  <dcterms:modified xsi:type="dcterms:W3CDTF">2014-11-07T17:16:46Z</dcterms:modified>
</cp:coreProperties>
</file>